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6" r:id="rId4"/>
    <p:sldId id="258" r:id="rId5"/>
    <p:sldId id="259" r:id="rId6"/>
    <p:sldId id="260" r:id="rId7"/>
    <p:sldId id="261" r:id="rId8"/>
    <p:sldId id="264" r:id="rId9"/>
    <p:sldId id="265" r:id="rId10"/>
    <p:sldId id="275" r:id="rId11"/>
    <p:sldId id="266" r:id="rId12"/>
    <p:sldId id="271" r:id="rId13"/>
    <p:sldId id="274" r:id="rId14"/>
    <p:sldId id="270" r:id="rId15"/>
    <p:sldId id="272"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19D25-DF4B-78D9-FF71-12A8B7A9EBD4}" name="federico brugneti" initials="fb" userId="512a6bfbc38e2b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olo">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8A832F76-EEF5-410D-B6F4-8650AC675FE5}"/>
              </a:ext>
            </a:extLst>
          </p:cNvPr>
          <p:cNvSpPr>
            <a:spLocks noGrp="1"/>
          </p:cNvSpPr>
          <p:nvPr>
            <p:ph type="pic" sz="quarter" idx="14"/>
          </p:nvPr>
        </p:nvSpPr>
        <p:spPr>
          <a:xfrm>
            <a:off x="-7620" y="-10160"/>
            <a:ext cx="9149239" cy="6877685"/>
          </a:xfrm>
          <a:custGeom>
            <a:avLst/>
            <a:gdLst>
              <a:gd name="connsiteX0" fmla="*/ 0 w 12188825"/>
              <a:gd name="connsiteY0" fmla="*/ 0 h 6868160"/>
              <a:gd name="connsiteX1" fmla="*/ 12188825 w 12188825"/>
              <a:gd name="connsiteY1" fmla="*/ 0 h 6868160"/>
              <a:gd name="connsiteX2" fmla="*/ 12188825 w 12188825"/>
              <a:gd name="connsiteY2" fmla="*/ 6868160 h 6868160"/>
              <a:gd name="connsiteX3" fmla="*/ 0 w 12188825"/>
              <a:gd name="connsiteY3" fmla="*/ 6868160 h 6868160"/>
              <a:gd name="connsiteX4" fmla="*/ 0 w 12188825"/>
              <a:gd name="connsiteY4"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235106 w 12423931"/>
              <a:gd name="connsiteY0" fmla="*/ 0 h 7033131"/>
              <a:gd name="connsiteX1" fmla="*/ 12423931 w 12423931"/>
              <a:gd name="connsiteY1" fmla="*/ 0 h 7033131"/>
              <a:gd name="connsiteX2" fmla="*/ 12423931 w 12423931"/>
              <a:gd name="connsiteY2" fmla="*/ 6868160 h 7033131"/>
              <a:gd name="connsiteX3" fmla="*/ 235106 w 12423931"/>
              <a:gd name="connsiteY3" fmla="*/ 6868160 h 7033131"/>
              <a:gd name="connsiteX4" fmla="*/ 4908705 w 12423931"/>
              <a:gd name="connsiteY4" fmla="*/ 6868160 h 7033131"/>
              <a:gd name="connsiteX5" fmla="*/ 6249826 w 12423931"/>
              <a:gd name="connsiteY5" fmla="*/ 3830320 h 7033131"/>
              <a:gd name="connsiteX6" fmla="*/ 4939186 w 12423931"/>
              <a:gd name="connsiteY6" fmla="*/ 1727200 h 7033131"/>
              <a:gd name="connsiteX7" fmla="*/ 224946 w 12423931"/>
              <a:gd name="connsiteY7" fmla="*/ 528320 h 7033131"/>
              <a:gd name="connsiteX8" fmla="*/ 235106 w 12423931"/>
              <a:gd name="connsiteY8" fmla="*/ 0 h 7033131"/>
              <a:gd name="connsiteX0" fmla="*/ 246525 w 12435350"/>
              <a:gd name="connsiteY0" fmla="*/ 0 h 6868309"/>
              <a:gd name="connsiteX1" fmla="*/ 12435350 w 12435350"/>
              <a:gd name="connsiteY1" fmla="*/ 0 h 6868309"/>
              <a:gd name="connsiteX2" fmla="*/ 12435350 w 12435350"/>
              <a:gd name="connsiteY2" fmla="*/ 6868160 h 6868309"/>
              <a:gd name="connsiteX3" fmla="*/ 246525 w 12435350"/>
              <a:gd name="connsiteY3" fmla="*/ 6868160 h 6868309"/>
              <a:gd name="connsiteX4" fmla="*/ 4920124 w 12435350"/>
              <a:gd name="connsiteY4" fmla="*/ 6868160 h 6868309"/>
              <a:gd name="connsiteX5" fmla="*/ 6261245 w 12435350"/>
              <a:gd name="connsiteY5" fmla="*/ 3830320 h 6868309"/>
              <a:gd name="connsiteX6" fmla="*/ 4950605 w 12435350"/>
              <a:gd name="connsiteY6" fmla="*/ 1727200 h 6868309"/>
              <a:gd name="connsiteX7" fmla="*/ 236365 w 12435350"/>
              <a:gd name="connsiteY7" fmla="*/ 528320 h 6868309"/>
              <a:gd name="connsiteX8" fmla="*/ 246525 w 12435350"/>
              <a:gd name="connsiteY8" fmla="*/ 0 h 6868309"/>
              <a:gd name="connsiteX0" fmla="*/ 10160 w 12198985"/>
              <a:gd name="connsiteY0" fmla="*/ 0 h 6868264"/>
              <a:gd name="connsiteX1" fmla="*/ 12198985 w 12198985"/>
              <a:gd name="connsiteY1" fmla="*/ 0 h 6868264"/>
              <a:gd name="connsiteX2" fmla="*/ 12198985 w 12198985"/>
              <a:gd name="connsiteY2" fmla="*/ 6868160 h 6868264"/>
              <a:gd name="connsiteX3" fmla="*/ 10160 w 12198985"/>
              <a:gd name="connsiteY3" fmla="*/ 6868160 h 6868264"/>
              <a:gd name="connsiteX4" fmla="*/ 4683759 w 12198985"/>
              <a:gd name="connsiteY4" fmla="*/ 6868160 h 6868264"/>
              <a:gd name="connsiteX5" fmla="*/ 6024880 w 12198985"/>
              <a:gd name="connsiteY5" fmla="*/ 3830320 h 6868264"/>
              <a:gd name="connsiteX6" fmla="*/ 4714240 w 12198985"/>
              <a:gd name="connsiteY6" fmla="*/ 1727200 h 6868264"/>
              <a:gd name="connsiteX7" fmla="*/ 0 w 12198985"/>
              <a:gd name="connsiteY7" fmla="*/ 528320 h 6868264"/>
              <a:gd name="connsiteX8" fmla="*/ 10160 w 12198985"/>
              <a:gd name="connsiteY8" fmla="*/ 0 h 6868264"/>
              <a:gd name="connsiteX0" fmla="*/ 10160 w 12198985"/>
              <a:gd name="connsiteY0" fmla="*/ 0 h 6868220"/>
              <a:gd name="connsiteX1" fmla="*/ 12198985 w 12198985"/>
              <a:gd name="connsiteY1" fmla="*/ 0 h 6868220"/>
              <a:gd name="connsiteX2" fmla="*/ 12198985 w 12198985"/>
              <a:gd name="connsiteY2" fmla="*/ 6868160 h 6868220"/>
              <a:gd name="connsiteX3" fmla="*/ 3220085 w 12198985"/>
              <a:gd name="connsiteY3" fmla="*/ 6487160 h 6868220"/>
              <a:gd name="connsiteX4" fmla="*/ 4683759 w 12198985"/>
              <a:gd name="connsiteY4" fmla="*/ 6868160 h 6868220"/>
              <a:gd name="connsiteX5" fmla="*/ 6024880 w 12198985"/>
              <a:gd name="connsiteY5" fmla="*/ 3830320 h 6868220"/>
              <a:gd name="connsiteX6" fmla="*/ 4714240 w 12198985"/>
              <a:gd name="connsiteY6" fmla="*/ 1727200 h 6868220"/>
              <a:gd name="connsiteX7" fmla="*/ 0 w 12198985"/>
              <a:gd name="connsiteY7" fmla="*/ 528320 h 6868220"/>
              <a:gd name="connsiteX8" fmla="*/ 10160 w 12198985"/>
              <a:gd name="connsiteY8" fmla="*/ 0 h 6868220"/>
              <a:gd name="connsiteX0" fmla="*/ 10160 w 12198985"/>
              <a:gd name="connsiteY0" fmla="*/ 0 h 6868160"/>
              <a:gd name="connsiteX1" fmla="*/ 12198985 w 12198985"/>
              <a:gd name="connsiteY1" fmla="*/ 0 h 6868160"/>
              <a:gd name="connsiteX2" fmla="*/ 12198985 w 12198985"/>
              <a:gd name="connsiteY2" fmla="*/ 6868160 h 6868160"/>
              <a:gd name="connsiteX3" fmla="*/ 3220085 w 12198985"/>
              <a:gd name="connsiteY3" fmla="*/ 6487160 h 6868160"/>
              <a:gd name="connsiteX4" fmla="*/ 6102984 w 12198985"/>
              <a:gd name="connsiteY4" fmla="*/ 5829935 h 6868160"/>
              <a:gd name="connsiteX5" fmla="*/ 6024880 w 12198985"/>
              <a:gd name="connsiteY5" fmla="*/ 3830320 h 6868160"/>
              <a:gd name="connsiteX6" fmla="*/ 4714240 w 12198985"/>
              <a:gd name="connsiteY6" fmla="*/ 1727200 h 6868160"/>
              <a:gd name="connsiteX7" fmla="*/ 0 w 12198985"/>
              <a:gd name="connsiteY7" fmla="*/ 528320 h 6868160"/>
              <a:gd name="connsiteX8" fmla="*/ 10160 w 12198985"/>
              <a:gd name="connsiteY8" fmla="*/ 0 h 6868160"/>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985" h="6877685">
                <a:moveTo>
                  <a:pt x="10160" y="0"/>
                </a:moveTo>
                <a:lnTo>
                  <a:pt x="12198985" y="0"/>
                </a:lnTo>
                <a:lnTo>
                  <a:pt x="12198985" y="6868160"/>
                </a:lnTo>
                <a:lnTo>
                  <a:pt x="4553585" y="6877685"/>
                </a:lnTo>
                <a:cubicBezTo>
                  <a:pt x="5419196" y="6578177"/>
                  <a:pt x="5891741" y="6267027"/>
                  <a:pt x="6122034" y="5839460"/>
                </a:cubicBezTo>
                <a:cubicBezTo>
                  <a:pt x="6543462" y="4952153"/>
                  <a:pt x="6071023" y="4359063"/>
                  <a:pt x="6024880" y="3830320"/>
                </a:cubicBezTo>
                <a:cubicBezTo>
                  <a:pt x="5670973" y="2770293"/>
                  <a:pt x="5327227" y="2120053"/>
                  <a:pt x="4714240" y="1727200"/>
                </a:cubicBezTo>
                <a:cubicBezTo>
                  <a:pt x="3371427" y="701040"/>
                  <a:pt x="1339427" y="711200"/>
                  <a:pt x="0" y="528320"/>
                </a:cubicBezTo>
                <a:lnTo>
                  <a:pt x="10160" y="0"/>
                </a:lnTo>
                <a:close/>
              </a:path>
            </a:pathLst>
          </a:custGeom>
          <a:solidFill>
            <a:schemeClr val="accent3"/>
          </a:solidFill>
        </p:spPr>
        <p:txBody>
          <a:bodyPr rtlCol="0"/>
          <a:lstStyle>
            <a:lvl1pPr algn="ctr">
              <a:defRPr/>
            </a:lvl1pPr>
          </a:lstStyle>
          <a:p>
            <a:pPr rtl="0"/>
            <a:r>
              <a:rPr lang="it-IT"/>
              <a:t>Fare clic sull'icona per inserire un'immagine</a:t>
            </a:r>
            <a:endParaRPr lang="it-IT" dirty="0"/>
          </a:p>
        </p:txBody>
      </p:sp>
      <p:sp>
        <p:nvSpPr>
          <p:cNvPr id="13" name="Figura a mano libera: Forma 12">
            <a:extLst>
              <a:ext uri="{FF2B5EF4-FFF2-40B4-BE49-F238E27FC236}">
                <a16:creationId xmlns:a16="http://schemas.microsoft.com/office/drawing/2014/main" id="{5E130825-8214-41CD-94C2-B394C8253160}"/>
              </a:ext>
              <a:ext uri="{C183D7F6-B498-43B3-948B-1728B52AA6E4}">
                <adec:decorative xmlns:adec="http://schemas.microsoft.com/office/drawing/2017/decorative" val="1"/>
              </a:ext>
            </a:extLst>
          </p:cNvPr>
          <p:cNvSpPr/>
          <p:nvPr/>
        </p:nvSpPr>
        <p:spPr>
          <a:xfrm>
            <a:off x="0" y="529225"/>
            <a:ext cx="4729162"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dirty="0"/>
          </a:p>
        </p:txBody>
      </p:sp>
      <p:sp>
        <p:nvSpPr>
          <p:cNvPr id="16" name="Titolo 1">
            <a:extLst>
              <a:ext uri="{FF2B5EF4-FFF2-40B4-BE49-F238E27FC236}">
                <a16:creationId xmlns:a16="http://schemas.microsoft.com/office/drawing/2014/main" id="{04CFC44C-A4AA-47AB-9728-B8557A08454E}"/>
              </a:ext>
            </a:extLst>
          </p:cNvPr>
          <p:cNvSpPr>
            <a:spLocks noGrp="1"/>
          </p:cNvSpPr>
          <p:nvPr>
            <p:ph type="ctrTitle"/>
          </p:nvPr>
        </p:nvSpPr>
        <p:spPr>
          <a:xfrm>
            <a:off x="571500" y="2299787"/>
            <a:ext cx="3429000" cy="2286000"/>
          </a:xfrm>
        </p:spPr>
        <p:txBody>
          <a:bodyPr rtlCol="0">
            <a:normAutofit/>
          </a:bodyPr>
          <a:lstStyle/>
          <a:p>
            <a:pPr algn="l" rtl="0"/>
            <a:r>
              <a:rPr lang="it-IT" sz="3300"/>
              <a:t>Fare clic per modificare lo stile del titolo dello schema</a:t>
            </a:r>
            <a:endParaRPr lang="it-IT" sz="3300" dirty="0"/>
          </a:p>
        </p:txBody>
      </p:sp>
      <p:sp>
        <p:nvSpPr>
          <p:cNvPr id="2" name="Segnaposto data 1">
            <a:extLst>
              <a:ext uri="{FF2B5EF4-FFF2-40B4-BE49-F238E27FC236}">
                <a16:creationId xmlns:a16="http://schemas.microsoft.com/office/drawing/2014/main" id="{F00AE8D9-9B42-438E-ADA6-CCFE45788460}"/>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15" name="Sottotitolo 2">
            <a:extLst>
              <a:ext uri="{FF2B5EF4-FFF2-40B4-BE49-F238E27FC236}">
                <a16:creationId xmlns:a16="http://schemas.microsoft.com/office/drawing/2014/main" id="{09A3AD9C-69B0-4589-A282-947AEF5C9AB0}"/>
              </a:ext>
            </a:extLst>
          </p:cNvPr>
          <p:cNvSpPr>
            <a:spLocks noGrp="1"/>
          </p:cNvSpPr>
          <p:nvPr>
            <p:ph type="subTitle" idx="1"/>
          </p:nvPr>
        </p:nvSpPr>
        <p:spPr>
          <a:xfrm>
            <a:off x="571500" y="4571999"/>
            <a:ext cx="3429000" cy="1524000"/>
          </a:xfrm>
        </p:spPr>
        <p:txBody>
          <a:bodyPr rtlCol="0" anchor="b" anchorCtr="0"/>
          <a:lstStyle>
            <a:lvl1pPr>
              <a:buNone/>
              <a:defRPr/>
            </a:lvl1pPr>
          </a:lstStyle>
          <a:p>
            <a:pPr algn="l" rtl="0"/>
            <a:r>
              <a:rPr lang="it-IT"/>
              <a:t>Fare clic per modificare lo stile del sottotitolo dello schema</a:t>
            </a:r>
            <a:endParaRPr lang="it-IT" dirty="0"/>
          </a:p>
        </p:txBody>
      </p:sp>
      <p:sp>
        <p:nvSpPr>
          <p:cNvPr id="3" name="Segnaposto piè di pagina 2">
            <a:extLst>
              <a:ext uri="{FF2B5EF4-FFF2-40B4-BE49-F238E27FC236}">
                <a16:creationId xmlns:a16="http://schemas.microsoft.com/office/drawing/2014/main" id="{C4F792B9-A8AF-4E13-8A25-741E89691EFA}"/>
              </a:ext>
            </a:extLst>
          </p:cNvPr>
          <p:cNvSpPr>
            <a:spLocks noGrp="1"/>
          </p:cNvSpPr>
          <p:nvPr>
            <p:ph type="ftr" sz="quarter" idx="11"/>
          </p:nvPr>
        </p:nvSpPr>
        <p:spPr/>
        <p:txBody>
          <a:bodyPr rtlCol="0"/>
          <a:lstStyle/>
          <a:p>
            <a:endParaRPr lang="it-IT"/>
          </a:p>
        </p:txBody>
      </p:sp>
      <p:sp>
        <p:nvSpPr>
          <p:cNvPr id="4" name="Segnaposto numero diapositiva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351612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2_Riepilogo">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3D2C5742-73C7-4BB8-A3EC-3EB758A111BC}"/>
              </a:ext>
            </a:extLst>
          </p:cNvPr>
          <p:cNvSpPr>
            <a:spLocks noGrp="1"/>
          </p:cNvSpPr>
          <p:nvPr>
            <p:ph type="title"/>
          </p:nvPr>
        </p:nvSpPr>
        <p:spPr>
          <a:xfrm>
            <a:off x="571500" y="1523997"/>
            <a:ext cx="4000500" cy="1524000"/>
          </a:xfrm>
        </p:spPr>
        <p:txBody>
          <a:bodyPr rtlCol="0">
            <a:normAutofit/>
          </a:bodyPr>
          <a:lstStyle/>
          <a:p>
            <a:pPr rtl="0"/>
            <a:r>
              <a:rPr lang="it-IT" sz="2400"/>
              <a:t>Fare clic per modificare lo stile del titolo dello schema</a:t>
            </a:r>
            <a:endParaRPr lang="it-IT" sz="2400" dirty="0"/>
          </a:p>
        </p:txBody>
      </p:sp>
      <p:sp>
        <p:nvSpPr>
          <p:cNvPr id="12" name="Segnaposto immagine 11">
            <a:extLst>
              <a:ext uri="{FF2B5EF4-FFF2-40B4-BE49-F238E27FC236}">
                <a16:creationId xmlns:a16="http://schemas.microsoft.com/office/drawing/2014/main" id="{D31BD5D5-F76D-4DB4-A86B-AA4CA5CD353B}"/>
              </a:ext>
            </a:extLst>
          </p:cNvPr>
          <p:cNvSpPr>
            <a:spLocks noGrp="1"/>
          </p:cNvSpPr>
          <p:nvPr>
            <p:ph type="pic" sz="quarter" idx="13"/>
          </p:nvPr>
        </p:nvSpPr>
        <p:spPr>
          <a:xfrm>
            <a:off x="4580600" y="1"/>
            <a:ext cx="4365371"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2" name="Segnaposto data 1">
            <a:extLst>
              <a:ext uri="{FF2B5EF4-FFF2-40B4-BE49-F238E27FC236}">
                <a16:creationId xmlns:a16="http://schemas.microsoft.com/office/drawing/2014/main" id="{F00AE8D9-9B42-438E-ADA6-CCFE45788460}"/>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8" name="Segnaposto contenuto 2">
            <a:extLst>
              <a:ext uri="{FF2B5EF4-FFF2-40B4-BE49-F238E27FC236}">
                <a16:creationId xmlns:a16="http://schemas.microsoft.com/office/drawing/2014/main" id="{EBDE11C6-AF87-4968-A76C-01F97038AF47}"/>
              </a:ext>
            </a:extLst>
          </p:cNvPr>
          <p:cNvSpPr>
            <a:spLocks noGrp="1"/>
          </p:cNvSpPr>
          <p:nvPr>
            <p:ph idx="1"/>
          </p:nvPr>
        </p:nvSpPr>
        <p:spPr>
          <a:xfrm>
            <a:off x="571500" y="3048000"/>
            <a:ext cx="4000500" cy="3047999"/>
          </a:xfrm>
        </p:spPr>
        <p:txBody>
          <a:bodyPr rtlCol="0">
            <a:normAutofit/>
          </a:bodyPr>
          <a:lstStyle/>
          <a:p>
            <a:pPr marL="0" lvl="0" indent="0" rtl="0">
              <a:buNone/>
            </a:pPr>
            <a:r>
              <a:rPr lang="it-IT"/>
              <a:t>Fare clic per modificare gli stili del testo dello schema</a:t>
            </a:r>
          </a:p>
        </p:txBody>
      </p:sp>
      <p:sp>
        <p:nvSpPr>
          <p:cNvPr id="3" name="Segnaposto piè di pagina 2">
            <a:extLst>
              <a:ext uri="{FF2B5EF4-FFF2-40B4-BE49-F238E27FC236}">
                <a16:creationId xmlns:a16="http://schemas.microsoft.com/office/drawing/2014/main" id="{C4F792B9-A8AF-4E13-8A25-741E89691EFA}"/>
              </a:ext>
            </a:extLst>
          </p:cNvPr>
          <p:cNvSpPr>
            <a:spLocks noGrp="1"/>
          </p:cNvSpPr>
          <p:nvPr>
            <p:ph type="ftr" sz="quarter" idx="11"/>
          </p:nvPr>
        </p:nvSpPr>
        <p:spPr/>
        <p:txBody>
          <a:bodyPr rtlCol="0"/>
          <a:lstStyle/>
          <a:p>
            <a:endParaRPr lang="it-IT"/>
          </a:p>
        </p:txBody>
      </p:sp>
      <p:sp>
        <p:nvSpPr>
          <p:cNvPr id="15" name="Segnaposto immagine 14">
            <a:extLst>
              <a:ext uri="{FF2B5EF4-FFF2-40B4-BE49-F238E27FC236}">
                <a16:creationId xmlns:a16="http://schemas.microsoft.com/office/drawing/2014/main" id="{53546A48-F275-42D1-A2AB-BA54F9390C3D}"/>
              </a:ext>
            </a:extLst>
          </p:cNvPr>
          <p:cNvSpPr>
            <a:spLocks noGrp="1"/>
          </p:cNvSpPr>
          <p:nvPr>
            <p:ph type="pic" sz="quarter" idx="14"/>
          </p:nvPr>
        </p:nvSpPr>
        <p:spPr>
          <a:xfrm>
            <a:off x="6012286" y="3048002"/>
            <a:ext cx="3132650" cy="3809998"/>
          </a:xfrm>
          <a:custGeom>
            <a:avLst/>
            <a:gdLst>
              <a:gd name="connsiteX0" fmla="*/ 2183095 w 4176866"/>
              <a:gd name="connsiteY0" fmla="*/ 18 h 3809998"/>
              <a:gd name="connsiteX1" fmla="*/ 3425027 w 4176866"/>
              <a:gd name="connsiteY1" fmla="*/ 1440807 h 3809998"/>
              <a:gd name="connsiteX2" fmla="*/ 3480109 w 4176866"/>
              <a:gd name="connsiteY2" fmla="*/ 1517585 h 3809998"/>
              <a:gd name="connsiteX3" fmla="*/ 4110688 w 4176866"/>
              <a:gd name="connsiteY3" fmla="*/ 2402159 h 3809998"/>
              <a:gd name="connsiteX4" fmla="*/ 4176866 w 4176866"/>
              <a:gd name="connsiteY4" fmla="*/ 2587346 h 3809998"/>
              <a:gd name="connsiteX5" fmla="*/ 4176866 w 4176866"/>
              <a:gd name="connsiteY5" fmla="*/ 3809998 h 3809998"/>
              <a:gd name="connsiteX6" fmla="*/ 4077743 w 4176866"/>
              <a:gd name="connsiteY6" fmla="*/ 3809998 h 3809998"/>
              <a:gd name="connsiteX7" fmla="*/ 892220 w 4176866"/>
              <a:gd name="connsiteY7" fmla="*/ 3809998 h 3809998"/>
              <a:gd name="connsiteX8" fmla="*/ 840654 w 4176866"/>
              <a:gd name="connsiteY8" fmla="*/ 3790763 h 3809998"/>
              <a:gd name="connsiteX9" fmla="*/ 5750 w 4176866"/>
              <a:gd name="connsiteY9" fmla="*/ 2913921 h 3809998"/>
              <a:gd name="connsiteX10" fmla="*/ 819614 w 4176866"/>
              <a:gd name="connsiteY10" fmla="*/ 1008105 h 3809998"/>
              <a:gd name="connsiteX11" fmla="*/ 2183095 w 4176866"/>
              <a:gd name="connsiteY11"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6866" h="3809998">
                <a:moveTo>
                  <a:pt x="2183095" y="18"/>
                </a:moveTo>
                <a:cubicBezTo>
                  <a:pt x="2652021" y="-4644"/>
                  <a:pt x="3095337" y="947177"/>
                  <a:pt x="3425027" y="1440807"/>
                </a:cubicBezTo>
                <a:cubicBezTo>
                  <a:pt x="3436611" y="1458213"/>
                  <a:pt x="3455517" y="1484324"/>
                  <a:pt x="3480109" y="1517585"/>
                </a:cubicBezTo>
                <a:cubicBezTo>
                  <a:pt x="3682056" y="1791449"/>
                  <a:pt x="3954543" y="2043338"/>
                  <a:pt x="4110688" y="2402159"/>
                </a:cubicBezTo>
                <a:lnTo>
                  <a:pt x="4176866" y="2587346"/>
                </a:lnTo>
                <a:lnTo>
                  <a:pt x="4176866" y="3809998"/>
                </a:lnTo>
                <a:lnTo>
                  <a:pt x="4077743" y="3809998"/>
                </a:lnTo>
                <a:lnTo>
                  <a:pt x="892220" y="3809998"/>
                </a:lnTo>
                <a:lnTo>
                  <a:pt x="840654" y="3790763"/>
                </a:lnTo>
                <a:cubicBezTo>
                  <a:pt x="487978" y="3656636"/>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4" name="Segnaposto numero diapositiva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397250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Formula di chiusura">
    <p:spTree>
      <p:nvGrpSpPr>
        <p:cNvPr id="1" name=""/>
        <p:cNvGrpSpPr/>
        <p:nvPr/>
      </p:nvGrpSpPr>
      <p:grpSpPr>
        <a:xfrm>
          <a:off x="0" y="0"/>
          <a:ext cx="0" cy="0"/>
          <a:chOff x="0" y="0"/>
          <a:chExt cx="0" cy="0"/>
        </a:xfrm>
      </p:grpSpPr>
      <p:sp>
        <p:nvSpPr>
          <p:cNvPr id="8" name="Titolo 6">
            <a:extLst>
              <a:ext uri="{FF2B5EF4-FFF2-40B4-BE49-F238E27FC236}">
                <a16:creationId xmlns:a16="http://schemas.microsoft.com/office/drawing/2014/main" id="{1FAA1E16-84B5-4131-9CE1-7C6D43D1E15A}"/>
              </a:ext>
            </a:extLst>
          </p:cNvPr>
          <p:cNvSpPr>
            <a:spLocks noGrp="1"/>
          </p:cNvSpPr>
          <p:nvPr>
            <p:ph type="title"/>
          </p:nvPr>
        </p:nvSpPr>
        <p:spPr>
          <a:xfrm>
            <a:off x="5143500" y="1523990"/>
            <a:ext cx="3429000" cy="1524010"/>
          </a:xfrm>
        </p:spPr>
        <p:txBody>
          <a:bodyPr rtlCol="0" anchor="t" anchorCtr="0">
            <a:normAutofit/>
          </a:bodyPr>
          <a:lstStyle/>
          <a:p>
            <a:pPr rtl="0"/>
            <a:r>
              <a:rPr lang="it-IT" sz="2400"/>
              <a:t>Fare clic per modificare lo stile del titolo dello schema</a:t>
            </a:r>
            <a:endParaRPr lang="it-IT" sz="2400" dirty="0"/>
          </a:p>
        </p:txBody>
      </p:sp>
      <p:sp>
        <p:nvSpPr>
          <p:cNvPr id="11" name="Segnaposto immagine 10">
            <a:extLst>
              <a:ext uri="{FF2B5EF4-FFF2-40B4-BE49-F238E27FC236}">
                <a16:creationId xmlns:a16="http://schemas.microsoft.com/office/drawing/2014/main" id="{35ED8B7F-F797-40AD-8F10-7B52ECFAC8B1}"/>
              </a:ext>
            </a:extLst>
          </p:cNvPr>
          <p:cNvSpPr>
            <a:spLocks noGrp="1"/>
          </p:cNvSpPr>
          <p:nvPr>
            <p:ph type="pic" sz="quarter" idx="13"/>
          </p:nvPr>
        </p:nvSpPr>
        <p:spPr>
          <a:xfrm>
            <a:off x="1" y="762007"/>
            <a:ext cx="4461598" cy="6095979"/>
          </a:xfrm>
          <a:custGeom>
            <a:avLst/>
            <a:gdLst>
              <a:gd name="connsiteX0" fmla="*/ 1573824 w 5948797"/>
              <a:gd name="connsiteY0" fmla="*/ 765 h 6095979"/>
              <a:gd name="connsiteX1" fmla="*/ 2734655 w 5948797"/>
              <a:gd name="connsiteY1" fmla="*/ 238687 h 6095979"/>
              <a:gd name="connsiteX2" fmla="*/ 5668308 w 5948797"/>
              <a:gd name="connsiteY2" fmla="*/ 3639516 h 6095979"/>
              <a:gd name="connsiteX3" fmla="*/ 5937014 w 5948797"/>
              <a:gd name="connsiteY3" fmla="*/ 5865869 h 6095979"/>
              <a:gd name="connsiteX4" fmla="*/ 5948797 w 5948797"/>
              <a:gd name="connsiteY4" fmla="*/ 6095979 h 6095979"/>
              <a:gd name="connsiteX5" fmla="*/ 0 w 5948797"/>
              <a:gd name="connsiteY5" fmla="*/ 6095979 h 6095979"/>
              <a:gd name="connsiteX6" fmla="*/ 0 w 5948797"/>
              <a:gd name="connsiteY6" fmla="*/ 1621650 h 6095979"/>
              <a:gd name="connsiteX7" fmla="*/ 36302 w 5948797"/>
              <a:gd name="connsiteY7" fmla="*/ 1518814 h 6095979"/>
              <a:gd name="connsiteX8" fmla="*/ 287883 w 5948797"/>
              <a:gd name="connsiteY8" fmla="*/ 956872 h 6095979"/>
              <a:gd name="connsiteX9" fmla="*/ 1573824 w 5948797"/>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797" h="6095979">
                <a:moveTo>
                  <a:pt x="1573824" y="765"/>
                </a:moveTo>
                <a:cubicBezTo>
                  <a:pt x="1940182" y="-10734"/>
                  <a:pt x="2329337" y="109280"/>
                  <a:pt x="2734655" y="238687"/>
                </a:cubicBezTo>
                <a:cubicBezTo>
                  <a:pt x="4118236" y="680647"/>
                  <a:pt x="5296689" y="1302752"/>
                  <a:pt x="5668308" y="3639516"/>
                </a:cubicBezTo>
                <a:cubicBezTo>
                  <a:pt x="5788290" y="4393559"/>
                  <a:pt x="5890538" y="5142244"/>
                  <a:pt x="5937014" y="5865869"/>
                </a:cubicBezTo>
                <a:lnTo>
                  <a:pt x="5948797" y="6095979"/>
                </a:lnTo>
                <a:lnTo>
                  <a:pt x="0" y="6095979"/>
                </a:lnTo>
                <a:lnTo>
                  <a:pt x="0" y="1621650"/>
                </a:lnTo>
                <a:lnTo>
                  <a:pt x="36302" y="1518814"/>
                </a:lnTo>
                <a:cubicBezTo>
                  <a:pt x="109797" y="1321982"/>
                  <a:pt x="192747" y="1133640"/>
                  <a:pt x="287883" y="956872"/>
                </a:cubicBezTo>
                <a:cubicBezTo>
                  <a:pt x="669445" y="247734"/>
                  <a:pt x="1102792" y="15549"/>
                  <a:pt x="1573824" y="765"/>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2" name="Segnaposto data 1">
            <a:extLst>
              <a:ext uri="{FF2B5EF4-FFF2-40B4-BE49-F238E27FC236}">
                <a16:creationId xmlns:a16="http://schemas.microsoft.com/office/drawing/2014/main" id="{F00AE8D9-9B42-438E-ADA6-CCFE45788460}"/>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7" name="Segnaposto contenuto 7">
            <a:extLst>
              <a:ext uri="{FF2B5EF4-FFF2-40B4-BE49-F238E27FC236}">
                <a16:creationId xmlns:a16="http://schemas.microsoft.com/office/drawing/2014/main" id="{3BF507F0-BF7D-45F6-B6FD-A124B9BABA2A}"/>
              </a:ext>
            </a:extLst>
          </p:cNvPr>
          <p:cNvSpPr>
            <a:spLocks noGrp="1"/>
          </p:cNvSpPr>
          <p:nvPr>
            <p:ph idx="1"/>
          </p:nvPr>
        </p:nvSpPr>
        <p:spPr>
          <a:xfrm>
            <a:off x="5143501" y="3048001"/>
            <a:ext cx="3429000" cy="3048001"/>
          </a:xfrm>
        </p:spPr>
        <p:txBody>
          <a:bodyPr vert="horz" lIns="91440" tIns="45720" rIns="91440" bIns="45720" rtlCol="0">
            <a:normAutofit/>
          </a:bodyPr>
          <a:lstStyle/>
          <a:p>
            <a:pPr marL="0" lvl="0" indent="0" rtl="0">
              <a:buNone/>
            </a:pPr>
            <a:r>
              <a:rPr lang="it-IT" sz="1800"/>
              <a:t>Fare clic per modificare gli stili del testo dello schema</a:t>
            </a:r>
          </a:p>
        </p:txBody>
      </p:sp>
      <p:sp>
        <p:nvSpPr>
          <p:cNvPr id="3" name="Segnaposto piè di pagina 2">
            <a:extLst>
              <a:ext uri="{FF2B5EF4-FFF2-40B4-BE49-F238E27FC236}">
                <a16:creationId xmlns:a16="http://schemas.microsoft.com/office/drawing/2014/main" id="{C4F792B9-A8AF-4E13-8A25-741E89691EFA}"/>
              </a:ext>
            </a:extLst>
          </p:cNvPr>
          <p:cNvSpPr>
            <a:spLocks noGrp="1"/>
          </p:cNvSpPr>
          <p:nvPr>
            <p:ph type="ftr" sz="quarter" idx="11"/>
          </p:nvPr>
        </p:nvSpPr>
        <p:spPr/>
        <p:txBody>
          <a:bodyPr rtlCol="0"/>
          <a:lstStyle/>
          <a:p>
            <a:endParaRPr lang="it-IT"/>
          </a:p>
        </p:txBody>
      </p:sp>
      <p:sp>
        <p:nvSpPr>
          <p:cNvPr id="4" name="Segnaposto numero diapositiva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
        <p:nvSpPr>
          <p:cNvPr id="6" name="Figura a mano libera: Forma 5">
            <a:extLst>
              <a:ext uri="{FF2B5EF4-FFF2-40B4-BE49-F238E27FC236}">
                <a16:creationId xmlns:a16="http://schemas.microsoft.com/office/drawing/2014/main" id="{F7884FE9-B11F-40BA-879F-2988D7F3697C}"/>
              </a:ext>
              <a:ext uri="{C183D7F6-B498-43B3-948B-1728B52AA6E4}">
                <adec:decorative xmlns:adec="http://schemas.microsoft.com/office/drawing/2017/decorative" val="1"/>
              </a:ext>
            </a:extLst>
          </p:cNvPr>
          <p:cNvSpPr/>
          <p:nvPr/>
        </p:nvSpPr>
        <p:spPr>
          <a:xfrm rot="5400000" flipH="1">
            <a:off x="-594120" y="1356113"/>
            <a:ext cx="6095989" cy="4907765"/>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dirty="0">
              <a:solidFill>
                <a:prstClr val="white"/>
              </a:solidFill>
              <a:latin typeface="Avenir Next LT Pro Light"/>
            </a:endParaRPr>
          </a:p>
        </p:txBody>
      </p:sp>
    </p:spTree>
    <p:extLst>
      <p:ext uri="{BB962C8B-B14F-4D97-AF65-F5344CB8AC3E}">
        <p14:creationId xmlns:p14="http://schemas.microsoft.com/office/powerpoint/2010/main" val="176503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8453A-F2B4-4EDB-B8FA-150267BC1A9A}"/>
              </a:ext>
            </a:extLst>
          </p:cNvPr>
          <p:cNvSpPr>
            <a:spLocks noGrp="1"/>
          </p:cNvSpPr>
          <p:nvPr>
            <p:ph type="title"/>
          </p:nvPr>
        </p:nvSpPr>
        <p:spPr>
          <a:xfrm>
            <a:off x="571500" y="1524001"/>
            <a:ext cx="8001000" cy="3038475"/>
          </a:xfrm>
        </p:spPr>
        <p:txBody>
          <a:bodyPr rtlCol="0" anchor="b"/>
          <a:lstStyle>
            <a:lvl1pPr>
              <a:defRPr sz="4500"/>
            </a:lvl1pPr>
          </a:lstStyle>
          <a:p>
            <a:pPr rtl="0"/>
            <a:r>
              <a:rPr lang="it-IT"/>
              <a:t>Fare clic per modificare lo stile del titolo dello schema</a:t>
            </a:r>
          </a:p>
        </p:txBody>
      </p:sp>
      <p:sp>
        <p:nvSpPr>
          <p:cNvPr id="3" name="Segnaposto testo 2">
            <a:extLst>
              <a:ext uri="{FF2B5EF4-FFF2-40B4-BE49-F238E27FC236}">
                <a16:creationId xmlns:a16="http://schemas.microsoft.com/office/drawing/2014/main" id="{24C46C51-ADF1-48FC-A4D9-38C369E78304}"/>
              </a:ext>
            </a:extLst>
          </p:cNvPr>
          <p:cNvSpPr>
            <a:spLocks noGrp="1"/>
          </p:cNvSpPr>
          <p:nvPr>
            <p:ph type="body" idx="1"/>
          </p:nvPr>
        </p:nvSpPr>
        <p:spPr>
          <a:xfrm>
            <a:off x="571500" y="4589464"/>
            <a:ext cx="8001000" cy="1506537"/>
          </a:xfrm>
        </p:spPr>
        <p:txBody>
          <a:bodyPr rtlCol="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it-IT"/>
              <a:t>Fare clic per modificare gli stili del testo dello schema</a:t>
            </a:r>
          </a:p>
        </p:txBody>
      </p:sp>
      <p:sp>
        <p:nvSpPr>
          <p:cNvPr id="4" name="Segnaposto data 3">
            <a:extLst>
              <a:ext uri="{FF2B5EF4-FFF2-40B4-BE49-F238E27FC236}">
                <a16:creationId xmlns:a16="http://schemas.microsoft.com/office/drawing/2014/main" id="{BEC43B56-4DC7-490B-AEFD-55ED1ECFF82E}"/>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5" name="Segnaposto piè di pagina 4">
            <a:extLst>
              <a:ext uri="{FF2B5EF4-FFF2-40B4-BE49-F238E27FC236}">
                <a16:creationId xmlns:a16="http://schemas.microsoft.com/office/drawing/2014/main" id="{454738F8-C4B2-41D8-B627-A6DDB24B2D57}"/>
              </a:ext>
            </a:extLst>
          </p:cNvPr>
          <p:cNvSpPr>
            <a:spLocks noGrp="1"/>
          </p:cNvSpPr>
          <p:nvPr>
            <p:ph type="ftr" sz="quarter" idx="11"/>
          </p:nvPr>
        </p:nvSpPr>
        <p:spPr/>
        <p:txBody>
          <a:bodyPr rtlCol="0"/>
          <a:lstStyle/>
          <a:p>
            <a:endParaRPr lang="it-IT"/>
          </a:p>
        </p:txBody>
      </p:sp>
      <p:sp>
        <p:nvSpPr>
          <p:cNvPr id="6" name="Segnaposto numero diapositiva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330193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DD129-A8C2-419E-B641-6CC90F50732D}"/>
              </a:ext>
            </a:extLst>
          </p:cNvPr>
          <p:cNvSpPr>
            <a:spLocks noGrp="1"/>
          </p:cNvSpPr>
          <p:nvPr>
            <p:ph type="ctrTitle"/>
          </p:nvPr>
        </p:nvSpPr>
        <p:spPr>
          <a:xfrm>
            <a:off x="571500" y="1524000"/>
            <a:ext cx="8001000" cy="2286000"/>
          </a:xfrm>
        </p:spPr>
        <p:txBody>
          <a:bodyPr rtlCol="0" anchor="b"/>
          <a:lstStyle>
            <a:lvl1pPr algn="ctr">
              <a:defRPr sz="4500"/>
            </a:lvl1pPr>
          </a:lstStyle>
          <a:p>
            <a:pPr rtl="0"/>
            <a:r>
              <a:rPr lang="it-IT"/>
              <a:t>Fare clic per modificare lo stile del titolo dello schema</a:t>
            </a:r>
          </a:p>
        </p:txBody>
      </p:sp>
      <p:sp>
        <p:nvSpPr>
          <p:cNvPr id="3" name="Sottotitolo 2">
            <a:extLst>
              <a:ext uri="{FF2B5EF4-FFF2-40B4-BE49-F238E27FC236}">
                <a16:creationId xmlns:a16="http://schemas.microsoft.com/office/drawing/2014/main" id="{D1B33C04-8A23-4499-A6EF-1D190F0FB38E}"/>
              </a:ext>
            </a:extLst>
          </p:cNvPr>
          <p:cNvSpPr>
            <a:spLocks noGrp="1"/>
          </p:cNvSpPr>
          <p:nvPr>
            <p:ph type="subTitle" idx="1"/>
          </p:nvPr>
        </p:nvSpPr>
        <p:spPr>
          <a:xfrm>
            <a:off x="571500" y="4571999"/>
            <a:ext cx="8001000" cy="1524000"/>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it-IT"/>
              <a:t>Fare clic per modificare lo stile del sottotitolo dello schema</a:t>
            </a:r>
          </a:p>
        </p:txBody>
      </p:sp>
      <p:sp>
        <p:nvSpPr>
          <p:cNvPr id="4" name="Segnaposto data 3">
            <a:extLst>
              <a:ext uri="{FF2B5EF4-FFF2-40B4-BE49-F238E27FC236}">
                <a16:creationId xmlns:a16="http://schemas.microsoft.com/office/drawing/2014/main" id="{BEFA99FB-5674-4BC5-949F-8D45EC167511}"/>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5" name="Segnaposto piè di pagina 4">
            <a:extLst>
              <a:ext uri="{FF2B5EF4-FFF2-40B4-BE49-F238E27FC236}">
                <a16:creationId xmlns:a16="http://schemas.microsoft.com/office/drawing/2014/main" id="{0763CF93-DD67-4FE2-8083-864693FE8E7B}"/>
              </a:ext>
            </a:extLst>
          </p:cNvPr>
          <p:cNvSpPr>
            <a:spLocks noGrp="1"/>
          </p:cNvSpPr>
          <p:nvPr>
            <p:ph type="ftr" sz="quarter" idx="11"/>
          </p:nvPr>
        </p:nvSpPr>
        <p:spPr/>
        <p:txBody>
          <a:bodyPr rtlCol="0"/>
          <a:lstStyle/>
          <a:p>
            <a:endParaRPr lang="it-IT"/>
          </a:p>
        </p:txBody>
      </p:sp>
      <p:sp>
        <p:nvSpPr>
          <p:cNvPr id="6" name="Segnaposto numero diapositiva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172555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5556D-6916-42E6-8820-8A0D328A502B}"/>
              </a:ext>
            </a:extLst>
          </p:cNvPr>
          <p:cNvSpPr>
            <a:spLocks noGrp="1"/>
          </p:cNvSpPr>
          <p:nvPr>
            <p:ph type="title"/>
          </p:nvPr>
        </p:nvSpPr>
        <p:spPr/>
        <p:txBody>
          <a:bodyPr rtlCol="0"/>
          <a:lstStyle/>
          <a:p>
            <a:pPr rtl="0"/>
            <a:r>
              <a:rPr lang="it-IT"/>
              <a:t>Fare clic per modificare lo stile del titolo dello schema</a:t>
            </a:r>
          </a:p>
        </p:txBody>
      </p:sp>
      <p:sp>
        <p:nvSpPr>
          <p:cNvPr id="3" name="Segnaposto contenuto 2">
            <a:extLst>
              <a:ext uri="{FF2B5EF4-FFF2-40B4-BE49-F238E27FC236}">
                <a16:creationId xmlns:a16="http://schemas.microsoft.com/office/drawing/2014/main" id="{062747A5-C962-477F-89AA-A32385D57996}"/>
              </a:ext>
            </a:extLst>
          </p:cNvPr>
          <p:cNvSpPr>
            <a:spLocks noGrp="1"/>
          </p:cNvSpPr>
          <p:nvPr>
            <p:ph sz="half" idx="1"/>
          </p:nvPr>
        </p:nvSpPr>
        <p:spPr>
          <a:xfrm>
            <a:off x="571501" y="2286000"/>
            <a:ext cx="3863339" cy="381000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contenuto 3">
            <a:extLst>
              <a:ext uri="{FF2B5EF4-FFF2-40B4-BE49-F238E27FC236}">
                <a16:creationId xmlns:a16="http://schemas.microsoft.com/office/drawing/2014/main" id="{0CD08312-30FC-44D8-B2A9-B5CAAD9F066F}"/>
              </a:ext>
            </a:extLst>
          </p:cNvPr>
          <p:cNvSpPr>
            <a:spLocks noGrp="1"/>
          </p:cNvSpPr>
          <p:nvPr>
            <p:ph sz="half" idx="2"/>
          </p:nvPr>
        </p:nvSpPr>
        <p:spPr>
          <a:xfrm>
            <a:off x="4709160" y="2286000"/>
            <a:ext cx="3863341" cy="381000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data 4">
            <a:extLst>
              <a:ext uri="{FF2B5EF4-FFF2-40B4-BE49-F238E27FC236}">
                <a16:creationId xmlns:a16="http://schemas.microsoft.com/office/drawing/2014/main" id="{DBED84EB-AF90-4F19-A376-0FE5E50F9EA5}"/>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6" name="Segnaposto piè di pagina 5">
            <a:extLst>
              <a:ext uri="{FF2B5EF4-FFF2-40B4-BE49-F238E27FC236}">
                <a16:creationId xmlns:a16="http://schemas.microsoft.com/office/drawing/2014/main" id="{7B838ED0-2789-41E4-A36E-83F92CA2E84B}"/>
              </a:ext>
            </a:extLst>
          </p:cNvPr>
          <p:cNvSpPr>
            <a:spLocks noGrp="1"/>
          </p:cNvSpPr>
          <p:nvPr>
            <p:ph type="ftr" sz="quarter" idx="11"/>
          </p:nvPr>
        </p:nvSpPr>
        <p:spPr/>
        <p:txBody>
          <a:bodyPr rtlCol="0"/>
          <a:lstStyle/>
          <a:p>
            <a:endParaRPr lang="it-IT"/>
          </a:p>
        </p:txBody>
      </p:sp>
      <p:sp>
        <p:nvSpPr>
          <p:cNvPr id="7" name="Segnaposto numero diapositiva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1489097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F2662-CBD1-4498-9B6E-2961F5EF1BFB}"/>
              </a:ext>
            </a:extLst>
          </p:cNvPr>
          <p:cNvSpPr>
            <a:spLocks noGrp="1"/>
          </p:cNvSpPr>
          <p:nvPr>
            <p:ph type="title"/>
          </p:nvPr>
        </p:nvSpPr>
        <p:spPr/>
        <p:txBody>
          <a:bodyPr rtlCol="0"/>
          <a:lstStyle/>
          <a:p>
            <a:pPr rtl="0"/>
            <a:r>
              <a:rPr lang="it-IT"/>
              <a:t>Fare clic per modificare lo stile del titolo dello schema</a:t>
            </a:r>
          </a:p>
        </p:txBody>
      </p:sp>
      <p:sp>
        <p:nvSpPr>
          <p:cNvPr id="3" name="Segnaposto data 2">
            <a:extLst>
              <a:ext uri="{FF2B5EF4-FFF2-40B4-BE49-F238E27FC236}">
                <a16:creationId xmlns:a16="http://schemas.microsoft.com/office/drawing/2014/main" id="{9FF739AE-8101-4C18-8CF3-911BDF3978A8}"/>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4" name="Segnaposto piè di pagina 3">
            <a:extLst>
              <a:ext uri="{FF2B5EF4-FFF2-40B4-BE49-F238E27FC236}">
                <a16:creationId xmlns:a16="http://schemas.microsoft.com/office/drawing/2014/main" id="{66EB1C88-D181-449C-9BE1-E85068C1883C}"/>
              </a:ext>
            </a:extLst>
          </p:cNvPr>
          <p:cNvSpPr>
            <a:spLocks noGrp="1"/>
          </p:cNvSpPr>
          <p:nvPr>
            <p:ph type="ftr" sz="quarter" idx="11"/>
          </p:nvPr>
        </p:nvSpPr>
        <p:spPr/>
        <p:txBody>
          <a:bodyPr rtlCol="0"/>
          <a:lstStyle/>
          <a:p>
            <a:endParaRPr lang="it-IT"/>
          </a:p>
        </p:txBody>
      </p:sp>
      <p:sp>
        <p:nvSpPr>
          <p:cNvPr id="5" name="Segnaposto numero diapositiva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185636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olo titol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9FF739AE-8101-4C18-8CF3-911BDF3978A8}"/>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4" name="Segnaposto piè di pagina 3">
            <a:extLst>
              <a:ext uri="{FF2B5EF4-FFF2-40B4-BE49-F238E27FC236}">
                <a16:creationId xmlns:a16="http://schemas.microsoft.com/office/drawing/2014/main" id="{66EB1C88-D181-449C-9BE1-E85068C1883C}"/>
              </a:ext>
            </a:extLst>
          </p:cNvPr>
          <p:cNvSpPr>
            <a:spLocks noGrp="1"/>
          </p:cNvSpPr>
          <p:nvPr>
            <p:ph type="ftr" sz="quarter" idx="11"/>
          </p:nvPr>
        </p:nvSpPr>
        <p:spPr/>
        <p:txBody>
          <a:bodyPr rtlCol="0"/>
          <a:lstStyle/>
          <a:p>
            <a:endParaRPr lang="it-IT"/>
          </a:p>
        </p:txBody>
      </p:sp>
      <p:sp>
        <p:nvSpPr>
          <p:cNvPr id="5" name="Segnaposto numero diapositiva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1246738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27076-58C8-494C-B6B1-DC86F62DDC24}"/>
              </a:ext>
            </a:extLst>
          </p:cNvPr>
          <p:cNvSpPr>
            <a:spLocks noGrp="1"/>
          </p:cNvSpPr>
          <p:nvPr>
            <p:ph type="title"/>
          </p:nvPr>
        </p:nvSpPr>
        <p:spPr>
          <a:xfrm>
            <a:off x="571500" y="761998"/>
            <a:ext cx="2857500" cy="1524002"/>
          </a:xfrm>
        </p:spPr>
        <p:txBody>
          <a:bodyPr rtlCol="0" anchor="t" anchorCtr="0"/>
          <a:lstStyle>
            <a:lvl1pPr>
              <a:defRPr sz="2400"/>
            </a:lvl1pPr>
          </a:lstStyle>
          <a:p>
            <a:pPr rtl="0"/>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49F29E36-0340-452F-8D0A-1BC3F3A388CF}"/>
              </a:ext>
            </a:extLst>
          </p:cNvPr>
          <p:cNvSpPr>
            <a:spLocks noGrp="1"/>
          </p:cNvSpPr>
          <p:nvPr>
            <p:ph idx="1"/>
          </p:nvPr>
        </p:nvSpPr>
        <p:spPr>
          <a:xfrm>
            <a:off x="4000500" y="762001"/>
            <a:ext cx="4572000" cy="5334000"/>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testo 3">
            <a:extLst>
              <a:ext uri="{FF2B5EF4-FFF2-40B4-BE49-F238E27FC236}">
                <a16:creationId xmlns:a16="http://schemas.microsoft.com/office/drawing/2014/main" id="{4A051C2E-E587-45E8-BDB1-DFF2F2791BF6}"/>
              </a:ext>
            </a:extLst>
          </p:cNvPr>
          <p:cNvSpPr>
            <a:spLocks noGrp="1"/>
          </p:cNvSpPr>
          <p:nvPr>
            <p:ph type="body" sz="half" idx="2"/>
          </p:nvPr>
        </p:nvSpPr>
        <p:spPr>
          <a:xfrm>
            <a:off x="571500" y="2286001"/>
            <a:ext cx="2857500" cy="381000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it-IT"/>
              <a:t>Fare clic per modificare gli stili del testo dello schema</a:t>
            </a:r>
          </a:p>
        </p:txBody>
      </p:sp>
      <p:sp>
        <p:nvSpPr>
          <p:cNvPr id="5" name="Segnaposto data 4">
            <a:extLst>
              <a:ext uri="{FF2B5EF4-FFF2-40B4-BE49-F238E27FC236}">
                <a16:creationId xmlns:a16="http://schemas.microsoft.com/office/drawing/2014/main" id="{7821D993-DEDD-470E-B48B-CB053A55A119}"/>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6" name="Segnaposto piè di pagina 5">
            <a:extLst>
              <a:ext uri="{FF2B5EF4-FFF2-40B4-BE49-F238E27FC236}">
                <a16:creationId xmlns:a16="http://schemas.microsoft.com/office/drawing/2014/main" id="{67926C64-7401-4CA4-859F-74472AF869C6}"/>
              </a:ext>
            </a:extLst>
          </p:cNvPr>
          <p:cNvSpPr>
            <a:spLocks noGrp="1"/>
          </p:cNvSpPr>
          <p:nvPr>
            <p:ph type="ftr" sz="quarter" idx="11"/>
          </p:nvPr>
        </p:nvSpPr>
        <p:spPr/>
        <p:txBody>
          <a:bodyPr rtlCol="0"/>
          <a:lstStyle/>
          <a:p>
            <a:endParaRPr lang="it-IT"/>
          </a:p>
        </p:txBody>
      </p:sp>
      <p:sp>
        <p:nvSpPr>
          <p:cNvPr id="7" name="Segnaposto numero diapositiva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69326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104FB-422C-4023-9381-EB12F1582D44}"/>
              </a:ext>
            </a:extLst>
          </p:cNvPr>
          <p:cNvSpPr>
            <a:spLocks noGrp="1"/>
          </p:cNvSpPr>
          <p:nvPr>
            <p:ph type="title"/>
          </p:nvPr>
        </p:nvSpPr>
        <p:spPr>
          <a:xfrm>
            <a:off x="571501" y="762000"/>
            <a:ext cx="2857499" cy="1524000"/>
          </a:xfrm>
        </p:spPr>
        <p:txBody>
          <a:bodyPr rtlCol="0" anchor="t" anchorCtr="0"/>
          <a:lstStyle>
            <a:lvl1pPr>
              <a:defRPr sz="2400"/>
            </a:lvl1pPr>
          </a:lstStyle>
          <a:p>
            <a:pPr rtl="0"/>
            <a:r>
              <a:rPr lang="it-IT"/>
              <a:t>Fare clic per modificare lo stile del titolo dello schema</a:t>
            </a:r>
          </a:p>
        </p:txBody>
      </p:sp>
      <p:sp>
        <p:nvSpPr>
          <p:cNvPr id="3" name="Segnaposto immagine 2">
            <a:extLst>
              <a:ext uri="{FF2B5EF4-FFF2-40B4-BE49-F238E27FC236}">
                <a16:creationId xmlns:a16="http://schemas.microsoft.com/office/drawing/2014/main" id="{14DBA3AA-DE44-4B1F-91D1-09F67B89B941}"/>
              </a:ext>
            </a:extLst>
          </p:cNvPr>
          <p:cNvSpPr>
            <a:spLocks noGrp="1"/>
          </p:cNvSpPr>
          <p:nvPr>
            <p:ph type="pic" idx="1"/>
          </p:nvPr>
        </p:nvSpPr>
        <p:spPr>
          <a:xfrm>
            <a:off x="4000500" y="762001"/>
            <a:ext cx="4516041" cy="53340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it-IT"/>
              <a:t>Fare clic sull'icona per inserire un'immagine</a:t>
            </a:r>
          </a:p>
        </p:txBody>
      </p:sp>
      <p:sp>
        <p:nvSpPr>
          <p:cNvPr id="4" name="Segnaposto testo 3">
            <a:extLst>
              <a:ext uri="{FF2B5EF4-FFF2-40B4-BE49-F238E27FC236}">
                <a16:creationId xmlns:a16="http://schemas.microsoft.com/office/drawing/2014/main" id="{4A27B131-5117-4106-80DB-2AB208C4C953}"/>
              </a:ext>
            </a:extLst>
          </p:cNvPr>
          <p:cNvSpPr>
            <a:spLocks noGrp="1"/>
          </p:cNvSpPr>
          <p:nvPr>
            <p:ph type="body" sz="half" idx="2"/>
          </p:nvPr>
        </p:nvSpPr>
        <p:spPr>
          <a:xfrm>
            <a:off x="571501" y="2286000"/>
            <a:ext cx="2857499" cy="3810000"/>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it-IT"/>
              <a:t>Fare clic per modificare gli stili del testo dello schema</a:t>
            </a:r>
          </a:p>
        </p:txBody>
      </p:sp>
      <p:sp>
        <p:nvSpPr>
          <p:cNvPr id="5" name="Segnaposto data 4">
            <a:extLst>
              <a:ext uri="{FF2B5EF4-FFF2-40B4-BE49-F238E27FC236}">
                <a16:creationId xmlns:a16="http://schemas.microsoft.com/office/drawing/2014/main" id="{1C13918A-7F23-4C72-8E80-591324A3046C}"/>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6" name="Segnaposto piè di pagina 5">
            <a:extLst>
              <a:ext uri="{FF2B5EF4-FFF2-40B4-BE49-F238E27FC236}">
                <a16:creationId xmlns:a16="http://schemas.microsoft.com/office/drawing/2014/main" id="{181071C8-76FE-4B83-8317-BD53C7C844C2}"/>
              </a:ext>
            </a:extLst>
          </p:cNvPr>
          <p:cNvSpPr>
            <a:spLocks noGrp="1"/>
          </p:cNvSpPr>
          <p:nvPr>
            <p:ph type="ftr" sz="quarter" idx="11"/>
          </p:nvPr>
        </p:nvSpPr>
        <p:spPr/>
        <p:txBody>
          <a:bodyPr rtlCol="0"/>
          <a:lstStyle/>
          <a:p>
            <a:endParaRPr lang="it-IT"/>
          </a:p>
        </p:txBody>
      </p:sp>
      <p:sp>
        <p:nvSpPr>
          <p:cNvPr id="7" name="Segnaposto numero diapositiva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281584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A5B09-FC60-445F-8A12-79869BEC60B7}"/>
              </a:ext>
            </a:extLst>
          </p:cNvPr>
          <p:cNvSpPr>
            <a:spLocks noGrp="1"/>
          </p:cNvSpPr>
          <p:nvPr>
            <p:ph type="title"/>
          </p:nvPr>
        </p:nvSpPr>
        <p:spPr/>
        <p:txBody>
          <a:bodyPr rtlCol="0"/>
          <a:lstStyle/>
          <a:p>
            <a:pPr rtl="0"/>
            <a:r>
              <a:rPr lang="it-IT"/>
              <a:t>Fare clic per modificare lo stile del titolo dello schema</a:t>
            </a:r>
          </a:p>
        </p:txBody>
      </p:sp>
      <p:sp>
        <p:nvSpPr>
          <p:cNvPr id="3" name="Segnaposto testo verticale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data 3">
            <a:extLst>
              <a:ext uri="{FF2B5EF4-FFF2-40B4-BE49-F238E27FC236}">
                <a16:creationId xmlns:a16="http://schemas.microsoft.com/office/drawing/2014/main" id="{CCAC2BB8-59E0-4EB2-B3BE-59D8641EE133}"/>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5" name="Segnaposto piè di pagina 4">
            <a:extLst>
              <a:ext uri="{FF2B5EF4-FFF2-40B4-BE49-F238E27FC236}">
                <a16:creationId xmlns:a16="http://schemas.microsoft.com/office/drawing/2014/main" id="{2D56984E-C0DE-461B-8011-8FC31B0EE948}"/>
              </a:ext>
            </a:extLst>
          </p:cNvPr>
          <p:cNvSpPr>
            <a:spLocks noGrp="1"/>
          </p:cNvSpPr>
          <p:nvPr>
            <p:ph type="ftr" sz="quarter" idx="11"/>
          </p:nvPr>
        </p:nvSpPr>
        <p:spPr/>
        <p:txBody>
          <a:bodyPr rtlCol="0"/>
          <a:lstStyle/>
          <a:p>
            <a:endParaRPr lang="it-IT"/>
          </a:p>
        </p:txBody>
      </p:sp>
      <p:sp>
        <p:nvSpPr>
          <p:cNvPr id="6" name="Segnaposto numero diapositiva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43000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sp>
        <p:nvSpPr>
          <p:cNvPr id="9" name="Titolo 6">
            <a:extLst>
              <a:ext uri="{FF2B5EF4-FFF2-40B4-BE49-F238E27FC236}">
                <a16:creationId xmlns:a16="http://schemas.microsoft.com/office/drawing/2014/main" id="{F0D6B661-3F4C-45AE-81E6-235397707D16}"/>
              </a:ext>
            </a:extLst>
          </p:cNvPr>
          <p:cNvSpPr>
            <a:spLocks noGrp="1"/>
          </p:cNvSpPr>
          <p:nvPr>
            <p:ph type="title"/>
          </p:nvPr>
        </p:nvSpPr>
        <p:spPr>
          <a:xfrm>
            <a:off x="4572000" y="762000"/>
            <a:ext cx="4000500" cy="1524000"/>
          </a:xfrm>
        </p:spPr>
        <p:txBody>
          <a:bodyPr rtlCol="0">
            <a:normAutofit/>
          </a:bodyPr>
          <a:lstStyle/>
          <a:p>
            <a:pPr rtl="0"/>
            <a:r>
              <a:rPr lang="it-IT" sz="2400"/>
              <a:t>Fare clic per modificare lo stile del titolo dello schema</a:t>
            </a:r>
            <a:endParaRPr lang="it-IT" sz="2400" dirty="0"/>
          </a:p>
        </p:txBody>
      </p:sp>
      <p:sp>
        <p:nvSpPr>
          <p:cNvPr id="7" name="Figura a mano libera: Forma 6">
            <a:extLst>
              <a:ext uri="{FF2B5EF4-FFF2-40B4-BE49-F238E27FC236}">
                <a16:creationId xmlns:a16="http://schemas.microsoft.com/office/drawing/2014/main" id="{951C64C5-C308-4D56-A976-F6EE631E89DC}"/>
              </a:ext>
              <a:ext uri="{C183D7F6-B498-43B3-948B-1728B52AA6E4}">
                <adec:decorative xmlns:adec="http://schemas.microsoft.com/office/drawing/2017/decorative" val="1"/>
              </a:ext>
            </a:extLst>
          </p:cNvPr>
          <p:cNvSpPr/>
          <p:nvPr/>
        </p:nvSpPr>
        <p:spPr>
          <a:xfrm>
            <a:off x="-1" y="0"/>
            <a:ext cx="4278088"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1350" dirty="0">
              <a:solidFill>
                <a:prstClr val="white"/>
              </a:solidFill>
              <a:latin typeface="Avenir Next LT Pro Light"/>
            </a:endParaRPr>
          </a:p>
        </p:txBody>
      </p:sp>
      <p:sp>
        <p:nvSpPr>
          <p:cNvPr id="13" name="Segnaposto immagine 12">
            <a:extLst>
              <a:ext uri="{FF2B5EF4-FFF2-40B4-BE49-F238E27FC236}">
                <a16:creationId xmlns:a16="http://schemas.microsoft.com/office/drawing/2014/main" id="{F35F8A29-F146-4D3D-8DD9-41322C9FEF31}"/>
              </a:ext>
            </a:extLst>
          </p:cNvPr>
          <p:cNvSpPr>
            <a:spLocks noGrp="1"/>
          </p:cNvSpPr>
          <p:nvPr>
            <p:ph type="pic" sz="quarter" idx="13"/>
          </p:nvPr>
        </p:nvSpPr>
        <p:spPr>
          <a:xfrm>
            <a:off x="2" y="0"/>
            <a:ext cx="4184117"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3" name="Segnaposto data 2">
            <a:extLst>
              <a:ext uri="{FF2B5EF4-FFF2-40B4-BE49-F238E27FC236}">
                <a16:creationId xmlns:a16="http://schemas.microsoft.com/office/drawing/2014/main" id="{9FF739AE-8101-4C18-8CF3-911BDF3978A8}"/>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8" name="Segnaposto contenuto 7">
            <a:extLst>
              <a:ext uri="{FF2B5EF4-FFF2-40B4-BE49-F238E27FC236}">
                <a16:creationId xmlns:a16="http://schemas.microsoft.com/office/drawing/2014/main" id="{92ED7257-A2A4-4A81-94D0-21636294D7E9}"/>
              </a:ext>
            </a:extLst>
          </p:cNvPr>
          <p:cNvSpPr>
            <a:spLocks noGrp="1"/>
          </p:cNvSpPr>
          <p:nvPr>
            <p:ph idx="1"/>
          </p:nvPr>
        </p:nvSpPr>
        <p:spPr>
          <a:xfrm>
            <a:off x="4572000" y="2286001"/>
            <a:ext cx="4000500" cy="3810001"/>
          </a:xfrm>
        </p:spPr>
        <p:txBody>
          <a:bodyPr vert="horz" lIns="91440" tIns="45720" rIns="91440" bIns="45720" rtlCol="0">
            <a:noAutofit/>
          </a:bodyPr>
          <a:lstStyle>
            <a:lvl1pPr marL="171450" indent="-171450">
              <a:defRPr sz="2100"/>
            </a:lvl1pPr>
          </a:lstStyle>
          <a:p>
            <a:pPr marL="0" lvl="0" indent="0" rtl="0">
              <a:buNone/>
            </a:pPr>
            <a:r>
              <a:rPr lang="it-IT" sz="1800"/>
              <a:t>Fare clic per modificare gli stili del testo dello schema</a:t>
            </a:r>
          </a:p>
        </p:txBody>
      </p:sp>
      <p:sp>
        <p:nvSpPr>
          <p:cNvPr id="4" name="Segnaposto piè di pagina 3">
            <a:extLst>
              <a:ext uri="{FF2B5EF4-FFF2-40B4-BE49-F238E27FC236}">
                <a16:creationId xmlns:a16="http://schemas.microsoft.com/office/drawing/2014/main" id="{66EB1C88-D181-449C-9BE1-E85068C1883C}"/>
              </a:ext>
            </a:extLst>
          </p:cNvPr>
          <p:cNvSpPr>
            <a:spLocks noGrp="1"/>
          </p:cNvSpPr>
          <p:nvPr>
            <p:ph type="ftr" sz="quarter" idx="11"/>
          </p:nvPr>
        </p:nvSpPr>
        <p:spPr/>
        <p:txBody>
          <a:bodyPr rtlCol="0"/>
          <a:lstStyle/>
          <a:p>
            <a:endParaRPr lang="it-IT"/>
          </a:p>
        </p:txBody>
      </p:sp>
      <p:sp>
        <p:nvSpPr>
          <p:cNvPr id="5" name="Segnaposto numero diapositiva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3040577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73151-C1C1-4660-85CB-8D3E8432C201}" type="datetimeFigureOut">
              <a:rPr lang="it-IT" smtClean="0"/>
              <a:pPr/>
              <a:t>24/01/2024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47BC2C2-780C-4595-B714-01AFA5203749}" type="slidenum">
              <a:rPr lang="it-IT" smtClean="0"/>
              <a:pPr/>
              <a:t>‹N›</a:t>
            </a:fld>
            <a:endParaRPr lang="it-IT"/>
          </a:p>
        </p:txBody>
      </p:sp>
    </p:spTree>
    <p:extLst>
      <p:ext uri="{BB962C8B-B14F-4D97-AF65-F5344CB8AC3E}">
        <p14:creationId xmlns:p14="http://schemas.microsoft.com/office/powerpoint/2010/main" val="41796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Introduzione">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7CEB7F18-992B-4D56-A388-738859C8B35E}"/>
              </a:ext>
            </a:extLst>
          </p:cNvPr>
          <p:cNvSpPr>
            <a:spLocks noGrp="1"/>
          </p:cNvSpPr>
          <p:nvPr>
            <p:ph type="title"/>
          </p:nvPr>
        </p:nvSpPr>
        <p:spPr>
          <a:xfrm>
            <a:off x="1714500" y="1532083"/>
            <a:ext cx="3429000" cy="1524000"/>
          </a:xfrm>
        </p:spPr>
        <p:txBody>
          <a:bodyPr rtlCol="0" anchor="t" anchorCtr="0">
            <a:normAutofit/>
          </a:bodyPr>
          <a:lstStyle/>
          <a:p>
            <a:pPr rtl="0"/>
            <a:r>
              <a:rPr lang="it-IT" sz="2400"/>
              <a:t>Fare clic per modificare lo stile del titolo dello schema</a:t>
            </a:r>
            <a:endParaRPr lang="it-IT" sz="2400" dirty="0"/>
          </a:p>
        </p:txBody>
      </p:sp>
      <p:sp>
        <p:nvSpPr>
          <p:cNvPr id="14" name="Segnaposto immagine 13">
            <a:extLst>
              <a:ext uri="{FF2B5EF4-FFF2-40B4-BE49-F238E27FC236}">
                <a16:creationId xmlns:a16="http://schemas.microsoft.com/office/drawing/2014/main" id="{7410AC2D-D649-4FCA-87C1-EDB34FCC4ACF}"/>
              </a:ext>
            </a:extLst>
          </p:cNvPr>
          <p:cNvSpPr>
            <a:spLocks noGrp="1"/>
          </p:cNvSpPr>
          <p:nvPr>
            <p:ph type="pic" sz="quarter" idx="13"/>
          </p:nvPr>
        </p:nvSpPr>
        <p:spPr>
          <a:xfrm>
            <a:off x="1" y="348940"/>
            <a:ext cx="1191518" cy="5824901"/>
          </a:xfrm>
          <a:custGeom>
            <a:avLst/>
            <a:gdLst>
              <a:gd name="connsiteX0" fmla="*/ 0 w 1588691"/>
              <a:gd name="connsiteY0" fmla="*/ 0 h 5824901"/>
              <a:gd name="connsiteX1" fmla="*/ 103414 w 1588691"/>
              <a:gd name="connsiteY1" fmla="*/ 24689 h 5824901"/>
              <a:gd name="connsiteX2" fmla="*/ 1566944 w 1588691"/>
              <a:gd name="connsiteY2" fmla="*/ 1831178 h 5824901"/>
              <a:gd name="connsiteX3" fmla="*/ 1239184 w 1588691"/>
              <a:gd name="connsiteY3" fmla="*/ 4894084 h 5824901"/>
              <a:gd name="connsiteX4" fmla="*/ 1161636 w 1588691"/>
              <a:gd name="connsiteY4" fmla="*/ 5234403 h 5824901"/>
              <a:gd name="connsiteX5" fmla="*/ 1036423 w 1588691"/>
              <a:gd name="connsiteY5" fmla="*/ 5540389 h 5824901"/>
              <a:gd name="connsiteX6" fmla="*/ 693532 w 1588691"/>
              <a:gd name="connsiteY6" fmla="*/ 5797870 h 5824901"/>
              <a:gd name="connsiteX7" fmla="*/ 66690 w 1588691"/>
              <a:gd name="connsiteY7" fmla="*/ 5718123 h 5824901"/>
              <a:gd name="connsiteX8" fmla="*/ 0 w 1588691"/>
              <a:gd name="connsiteY8" fmla="*/ 5671830 h 58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691" h="5824901">
                <a:moveTo>
                  <a:pt x="0" y="0"/>
                </a:moveTo>
                <a:lnTo>
                  <a:pt x="103414" y="24689"/>
                </a:lnTo>
                <a:cubicBezTo>
                  <a:pt x="796911" y="207091"/>
                  <a:pt x="1441617" y="614618"/>
                  <a:pt x="1566944" y="1831178"/>
                </a:cubicBezTo>
                <a:cubicBezTo>
                  <a:pt x="1657898" y="2711366"/>
                  <a:pt x="1447138" y="3830385"/>
                  <a:pt x="1239184" y="4894084"/>
                </a:cubicBezTo>
                <a:cubicBezTo>
                  <a:pt x="1217336" y="5005703"/>
                  <a:pt x="1193458" y="5122919"/>
                  <a:pt x="1161636" y="5234403"/>
                </a:cubicBezTo>
                <a:cubicBezTo>
                  <a:pt x="1129815" y="5345896"/>
                  <a:pt x="1090045" y="5451664"/>
                  <a:pt x="1036423" y="5540389"/>
                </a:cubicBezTo>
                <a:cubicBezTo>
                  <a:pt x="931907" y="5713703"/>
                  <a:pt x="805230" y="5770918"/>
                  <a:pt x="693532" y="5797870"/>
                </a:cubicBezTo>
                <a:cubicBezTo>
                  <a:pt x="465914" y="5852471"/>
                  <a:pt x="252946" y="5823597"/>
                  <a:pt x="66690" y="5718123"/>
                </a:cubicBezTo>
                <a:lnTo>
                  <a:pt x="0" y="5671830"/>
                </a:ln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10" name="Segnaposto contenuto 2">
            <a:extLst>
              <a:ext uri="{FF2B5EF4-FFF2-40B4-BE49-F238E27FC236}">
                <a16:creationId xmlns:a16="http://schemas.microsoft.com/office/drawing/2014/main" id="{34CAECC1-22E5-4CFE-997A-335F9A86186C}"/>
              </a:ext>
            </a:extLst>
          </p:cNvPr>
          <p:cNvSpPr>
            <a:spLocks noGrp="1"/>
          </p:cNvSpPr>
          <p:nvPr>
            <p:ph idx="1"/>
          </p:nvPr>
        </p:nvSpPr>
        <p:spPr>
          <a:xfrm>
            <a:off x="1714500" y="3056083"/>
            <a:ext cx="4000500" cy="3048000"/>
          </a:xfrm>
        </p:spPr>
        <p:txBody>
          <a:bodyPr rtlCol="0">
            <a:normAutofit/>
          </a:bodyPr>
          <a:lstStyle/>
          <a:p>
            <a:pPr marL="0" lvl="0" indent="0" rtl="0">
              <a:buNone/>
            </a:pPr>
            <a:r>
              <a:rPr lang="it-IT"/>
              <a:t>Fare clic per modificare gli stili del testo dello schema</a:t>
            </a:r>
          </a:p>
        </p:txBody>
      </p:sp>
      <p:sp>
        <p:nvSpPr>
          <p:cNvPr id="17" name="Segnaposto immagine 16">
            <a:extLst>
              <a:ext uri="{FF2B5EF4-FFF2-40B4-BE49-F238E27FC236}">
                <a16:creationId xmlns:a16="http://schemas.microsoft.com/office/drawing/2014/main" id="{339634C0-6EDF-41E8-9316-1B98AB767953}"/>
              </a:ext>
            </a:extLst>
          </p:cNvPr>
          <p:cNvSpPr>
            <a:spLocks noGrp="1"/>
          </p:cNvSpPr>
          <p:nvPr>
            <p:ph type="pic" sz="quarter" idx="14"/>
          </p:nvPr>
        </p:nvSpPr>
        <p:spPr>
          <a:xfrm>
            <a:off x="4580600" y="1"/>
            <a:ext cx="4365371" cy="2302951"/>
          </a:xfrm>
          <a:custGeom>
            <a:avLst/>
            <a:gdLst>
              <a:gd name="connsiteX0" fmla="*/ 5820495 w 5820495"/>
              <a:gd name="connsiteY0" fmla="*/ 0 h 2302951"/>
              <a:gd name="connsiteX1" fmla="*/ 5709901 w 5820495"/>
              <a:gd name="connsiteY1" fmla="*/ 213767 h 2302951"/>
              <a:gd name="connsiteX2" fmla="*/ 4932484 w 5820495"/>
              <a:gd name="connsiteY2" fmla="*/ 1340037 h 2302951"/>
              <a:gd name="connsiteX3" fmla="*/ 3361812 w 5820495"/>
              <a:gd name="connsiteY3" fmla="*/ 2268288 h 2302951"/>
              <a:gd name="connsiteX4" fmla="*/ 286590 w 5820495"/>
              <a:gd name="connsiteY4" fmla="*/ 1322723 h 2302951"/>
              <a:gd name="connsiteX5" fmla="*/ 251827 w 5820495"/>
              <a:gd name="connsiteY5" fmla="*/ 87954 h 2302951"/>
              <a:gd name="connsiteX6" fmla="*/ 331088 w 5820495"/>
              <a:gd name="connsiteY6" fmla="*/ 1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5" h="2302951">
                <a:moveTo>
                  <a:pt x="5820495" y="0"/>
                </a:moveTo>
                <a:lnTo>
                  <a:pt x="5709901" y="213767"/>
                </a:lnTo>
                <a:cubicBezTo>
                  <a:pt x="5432870" y="711271"/>
                  <a:pt x="5095501" y="1152644"/>
                  <a:pt x="4932484" y="1340037"/>
                </a:cubicBezTo>
                <a:cubicBezTo>
                  <a:pt x="4535941" y="1795563"/>
                  <a:pt x="3997054" y="2167493"/>
                  <a:pt x="3361812" y="2268288"/>
                </a:cubicBezTo>
                <a:cubicBezTo>
                  <a:pt x="2395335" y="2421964"/>
                  <a:pt x="953448" y="2057186"/>
                  <a:pt x="286590" y="1322723"/>
                </a:cubicBezTo>
                <a:cubicBezTo>
                  <a:pt x="-136160" y="857206"/>
                  <a:pt x="-42091" y="443734"/>
                  <a:pt x="251827" y="87954"/>
                </a:cubicBezTo>
                <a:lnTo>
                  <a:pt x="331088" y="1"/>
                </a:ln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2" name="Segnaposto data 1">
            <a:extLst>
              <a:ext uri="{FF2B5EF4-FFF2-40B4-BE49-F238E27FC236}">
                <a16:creationId xmlns:a16="http://schemas.microsoft.com/office/drawing/2014/main" id="{F00AE8D9-9B42-438E-ADA6-CCFE45788460}"/>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3" name="Segnaposto piè di pagina 2">
            <a:extLst>
              <a:ext uri="{FF2B5EF4-FFF2-40B4-BE49-F238E27FC236}">
                <a16:creationId xmlns:a16="http://schemas.microsoft.com/office/drawing/2014/main" id="{C4F792B9-A8AF-4E13-8A25-741E89691EFA}"/>
              </a:ext>
            </a:extLst>
          </p:cNvPr>
          <p:cNvSpPr>
            <a:spLocks noGrp="1"/>
          </p:cNvSpPr>
          <p:nvPr>
            <p:ph type="ftr" sz="quarter" idx="11"/>
          </p:nvPr>
        </p:nvSpPr>
        <p:spPr/>
        <p:txBody>
          <a:bodyPr rtlCol="0"/>
          <a:lstStyle/>
          <a:p>
            <a:endParaRPr lang="it-IT"/>
          </a:p>
        </p:txBody>
      </p:sp>
      <p:sp>
        <p:nvSpPr>
          <p:cNvPr id="20" name="Segnaposto immagine 19">
            <a:extLst>
              <a:ext uri="{FF2B5EF4-FFF2-40B4-BE49-F238E27FC236}">
                <a16:creationId xmlns:a16="http://schemas.microsoft.com/office/drawing/2014/main" id="{2E3C79F9-E136-43AA-88A7-931391EEFE82}"/>
              </a:ext>
            </a:extLst>
          </p:cNvPr>
          <p:cNvSpPr>
            <a:spLocks noGrp="1"/>
          </p:cNvSpPr>
          <p:nvPr>
            <p:ph type="pic" sz="quarter" idx="15"/>
          </p:nvPr>
        </p:nvSpPr>
        <p:spPr>
          <a:xfrm>
            <a:off x="5971467" y="3048002"/>
            <a:ext cx="3172535" cy="3809998"/>
          </a:xfrm>
          <a:custGeom>
            <a:avLst/>
            <a:gdLst>
              <a:gd name="connsiteX0" fmla="*/ 2183095 w 4230047"/>
              <a:gd name="connsiteY0" fmla="*/ 18 h 3809998"/>
              <a:gd name="connsiteX1" fmla="*/ 3425027 w 4230047"/>
              <a:gd name="connsiteY1" fmla="*/ 1440808 h 3809998"/>
              <a:gd name="connsiteX2" fmla="*/ 3480109 w 4230047"/>
              <a:gd name="connsiteY2" fmla="*/ 1517586 h 3809998"/>
              <a:gd name="connsiteX3" fmla="*/ 4221130 w 4230047"/>
              <a:gd name="connsiteY3" fmla="*/ 2801399 h 3809998"/>
              <a:gd name="connsiteX4" fmla="*/ 4230047 w 4230047"/>
              <a:gd name="connsiteY4" fmla="*/ 2899961 h 3809998"/>
              <a:gd name="connsiteX5" fmla="*/ 4230047 w 4230047"/>
              <a:gd name="connsiteY5" fmla="*/ 3224568 h 3809998"/>
              <a:gd name="connsiteX6" fmla="*/ 4220577 w 4230047"/>
              <a:gd name="connsiteY6" fmla="*/ 3329167 h 3809998"/>
              <a:gd name="connsiteX7" fmla="*/ 4108028 w 4230047"/>
              <a:gd name="connsiteY7" fmla="*/ 3749750 h 3809998"/>
              <a:gd name="connsiteX8" fmla="*/ 4077743 w 4230047"/>
              <a:gd name="connsiteY8" fmla="*/ 3809998 h 3809998"/>
              <a:gd name="connsiteX9" fmla="*/ 892220 w 4230047"/>
              <a:gd name="connsiteY9" fmla="*/ 3809998 h 3809998"/>
              <a:gd name="connsiteX10" fmla="*/ 840654 w 4230047"/>
              <a:gd name="connsiteY10" fmla="*/ 3790763 h 3809998"/>
              <a:gd name="connsiteX11" fmla="*/ 5750 w 4230047"/>
              <a:gd name="connsiteY11" fmla="*/ 2913921 h 3809998"/>
              <a:gd name="connsiteX12" fmla="*/ 819614 w 4230047"/>
              <a:gd name="connsiteY12" fmla="*/ 1008105 h 3809998"/>
              <a:gd name="connsiteX13" fmla="*/ 2183095 w 4230047"/>
              <a:gd name="connsiteY13"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0047" h="3809998">
                <a:moveTo>
                  <a:pt x="2183095" y="18"/>
                </a:moveTo>
                <a:cubicBezTo>
                  <a:pt x="2652021" y="-4644"/>
                  <a:pt x="3095337" y="947177"/>
                  <a:pt x="3425027" y="1440808"/>
                </a:cubicBezTo>
                <a:cubicBezTo>
                  <a:pt x="3436611" y="1458213"/>
                  <a:pt x="3455517" y="1484325"/>
                  <a:pt x="3480109" y="1517586"/>
                </a:cubicBezTo>
                <a:cubicBezTo>
                  <a:pt x="3749371" y="1882737"/>
                  <a:pt x="4144039" y="2208821"/>
                  <a:pt x="4221130" y="2801399"/>
                </a:cubicBezTo>
                <a:lnTo>
                  <a:pt x="4230047" y="2899961"/>
                </a:lnTo>
                <a:lnTo>
                  <a:pt x="4230047" y="3224568"/>
                </a:lnTo>
                <a:lnTo>
                  <a:pt x="4220577" y="3329167"/>
                </a:lnTo>
                <a:cubicBezTo>
                  <a:pt x="4200561" y="3491518"/>
                  <a:pt x="4161725" y="3630719"/>
                  <a:pt x="4108028" y="3749750"/>
                </a:cubicBezTo>
                <a:lnTo>
                  <a:pt x="4077743" y="3809998"/>
                </a:lnTo>
                <a:lnTo>
                  <a:pt x="892220" y="3809998"/>
                </a:lnTo>
                <a:lnTo>
                  <a:pt x="840654" y="3790763"/>
                </a:lnTo>
                <a:cubicBezTo>
                  <a:pt x="487979" y="3656637"/>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4" name="Segnaposto numero diapositiva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84666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Interruzione di sezione">
    <p:spTree>
      <p:nvGrpSpPr>
        <p:cNvPr id="1" name=""/>
        <p:cNvGrpSpPr/>
        <p:nvPr/>
      </p:nvGrpSpPr>
      <p:grpSpPr>
        <a:xfrm>
          <a:off x="0" y="0"/>
          <a:ext cx="0" cy="0"/>
          <a:chOff x="0" y="0"/>
          <a:chExt cx="0" cy="0"/>
        </a:xfrm>
      </p:grpSpPr>
      <p:sp>
        <p:nvSpPr>
          <p:cNvPr id="12" name="Titolo 20">
            <a:extLst>
              <a:ext uri="{FF2B5EF4-FFF2-40B4-BE49-F238E27FC236}">
                <a16:creationId xmlns:a16="http://schemas.microsoft.com/office/drawing/2014/main" id="{368B2638-FA1E-41E2-9B2C-03BEFBE5413A}"/>
              </a:ext>
            </a:extLst>
          </p:cNvPr>
          <p:cNvSpPr>
            <a:spLocks noGrp="1"/>
          </p:cNvSpPr>
          <p:nvPr>
            <p:ph type="ctrTitle"/>
          </p:nvPr>
        </p:nvSpPr>
        <p:spPr>
          <a:xfrm>
            <a:off x="4000500" y="2269050"/>
            <a:ext cx="2857500" cy="2286000"/>
          </a:xfrm>
        </p:spPr>
        <p:txBody>
          <a:bodyPr rtlCol="0">
            <a:normAutofit/>
          </a:bodyPr>
          <a:lstStyle/>
          <a:p>
            <a:pPr algn="l" rtl="0"/>
            <a:r>
              <a:rPr lang="it-IT" sz="3300"/>
              <a:t>Fare clic per modificare lo stile del titolo dello schema</a:t>
            </a:r>
            <a:endParaRPr lang="it-IT" sz="3300" dirty="0"/>
          </a:p>
        </p:txBody>
      </p:sp>
      <p:sp>
        <p:nvSpPr>
          <p:cNvPr id="13" name="Sottotitolo 21">
            <a:extLst>
              <a:ext uri="{FF2B5EF4-FFF2-40B4-BE49-F238E27FC236}">
                <a16:creationId xmlns:a16="http://schemas.microsoft.com/office/drawing/2014/main" id="{6865B251-150D-4D65-9390-CDECD91E6672}"/>
              </a:ext>
            </a:extLst>
          </p:cNvPr>
          <p:cNvSpPr>
            <a:spLocks noGrp="1"/>
          </p:cNvSpPr>
          <p:nvPr>
            <p:ph type="subTitle" idx="1"/>
          </p:nvPr>
        </p:nvSpPr>
        <p:spPr>
          <a:xfrm>
            <a:off x="4000500" y="4571999"/>
            <a:ext cx="3445877" cy="1524000"/>
          </a:xfrm>
        </p:spPr>
        <p:txBody>
          <a:bodyPr rtlCol="0" anchor="b" anchorCtr="0"/>
          <a:lstStyle/>
          <a:p>
            <a:pPr algn="l" rtl="0"/>
            <a:r>
              <a:rPr lang="it-IT"/>
              <a:t>Fare clic per modificare lo stile del sottotitolo dello schema</a:t>
            </a:r>
            <a:endParaRPr lang="it-IT" dirty="0"/>
          </a:p>
        </p:txBody>
      </p:sp>
      <p:sp>
        <p:nvSpPr>
          <p:cNvPr id="16" name="Segnaposto immagine 15">
            <a:extLst>
              <a:ext uri="{FF2B5EF4-FFF2-40B4-BE49-F238E27FC236}">
                <a16:creationId xmlns:a16="http://schemas.microsoft.com/office/drawing/2014/main" id="{5279B96F-4DCD-41B1-80AC-F06ECD712F69}"/>
              </a:ext>
            </a:extLst>
          </p:cNvPr>
          <p:cNvSpPr>
            <a:spLocks noGrp="1"/>
          </p:cNvSpPr>
          <p:nvPr>
            <p:ph type="pic" sz="quarter" idx="13"/>
          </p:nvPr>
        </p:nvSpPr>
        <p:spPr>
          <a:xfrm>
            <a:off x="0" y="3"/>
            <a:ext cx="2186923" cy="3150803"/>
          </a:xfrm>
          <a:custGeom>
            <a:avLst/>
            <a:gdLst>
              <a:gd name="connsiteX0" fmla="*/ 0 w 2915897"/>
              <a:gd name="connsiteY0" fmla="*/ 0 h 3150803"/>
              <a:gd name="connsiteX1" fmla="*/ 2037171 w 2915897"/>
              <a:gd name="connsiteY1" fmla="*/ 0 h 3150803"/>
              <a:gd name="connsiteX2" fmla="*/ 2234023 w 2915897"/>
              <a:gd name="connsiteY2" fmla="*/ 188447 h 3150803"/>
              <a:gd name="connsiteX3" fmla="*/ 2442937 w 2915897"/>
              <a:gd name="connsiteY3" fmla="*/ 385917 h 3150803"/>
              <a:gd name="connsiteX4" fmla="*/ 2833858 w 2915897"/>
              <a:gd name="connsiteY4" fmla="*/ 927137 h 3150803"/>
              <a:gd name="connsiteX5" fmla="*/ 2858599 w 2915897"/>
              <a:gd name="connsiteY5" fmla="*/ 1740110 h 3150803"/>
              <a:gd name="connsiteX6" fmla="*/ 2478276 w 2915897"/>
              <a:gd name="connsiteY6" fmla="*/ 2549381 h 3150803"/>
              <a:gd name="connsiteX7" fmla="*/ 692855 w 2915897"/>
              <a:gd name="connsiteY7" fmla="*/ 3125784 h 3150803"/>
              <a:gd name="connsiteX8" fmla="*/ 71916 w 2915897"/>
              <a:gd name="connsiteY8" fmla="*/ 3033613 h 3150803"/>
              <a:gd name="connsiteX9" fmla="*/ 0 w 2915897"/>
              <a:gd name="connsiteY9" fmla="*/ 3010677 h 31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897" h="3150803">
                <a:moveTo>
                  <a:pt x="0" y="0"/>
                </a:moveTo>
                <a:lnTo>
                  <a:pt x="2037171" y="0"/>
                </a:lnTo>
                <a:lnTo>
                  <a:pt x="2234023" y="188447"/>
                </a:lnTo>
                <a:cubicBezTo>
                  <a:pt x="2304388" y="255540"/>
                  <a:pt x="2374048" y="321538"/>
                  <a:pt x="2442937" y="385917"/>
                </a:cubicBezTo>
                <a:cubicBezTo>
                  <a:pt x="2635661" y="565992"/>
                  <a:pt x="2760928" y="746433"/>
                  <a:pt x="2833858" y="927137"/>
                </a:cubicBezTo>
                <a:cubicBezTo>
                  <a:pt x="2943221" y="1198077"/>
                  <a:pt x="2934665" y="1469402"/>
                  <a:pt x="2858599" y="1740110"/>
                </a:cubicBezTo>
                <a:cubicBezTo>
                  <a:pt x="2782532" y="2010817"/>
                  <a:pt x="2638953" y="2280908"/>
                  <a:pt x="2478276" y="2549381"/>
                </a:cubicBezTo>
                <a:cubicBezTo>
                  <a:pt x="2104926" y="3173402"/>
                  <a:pt x="1445175" y="3189854"/>
                  <a:pt x="692855" y="3125784"/>
                </a:cubicBezTo>
                <a:cubicBezTo>
                  <a:pt x="472468" y="3106996"/>
                  <a:pt x="261198" y="3087734"/>
                  <a:pt x="71916" y="3033613"/>
                </a:cubicBezTo>
                <a:lnTo>
                  <a:pt x="0" y="3010677"/>
                </a:ln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19" name="Segnaposto immagine 18">
            <a:extLst>
              <a:ext uri="{FF2B5EF4-FFF2-40B4-BE49-F238E27FC236}">
                <a16:creationId xmlns:a16="http://schemas.microsoft.com/office/drawing/2014/main" id="{08CF3283-37EB-40F7-B4D3-7321DE54FCF6}"/>
              </a:ext>
            </a:extLst>
          </p:cNvPr>
          <p:cNvSpPr>
            <a:spLocks noGrp="1"/>
          </p:cNvSpPr>
          <p:nvPr>
            <p:ph type="pic" sz="quarter" idx="14"/>
          </p:nvPr>
        </p:nvSpPr>
        <p:spPr>
          <a:xfrm>
            <a:off x="2868441" y="0"/>
            <a:ext cx="4365371" cy="2008700"/>
          </a:xfrm>
          <a:custGeom>
            <a:avLst/>
            <a:gdLst>
              <a:gd name="connsiteX0" fmla="*/ 331087 w 5820494"/>
              <a:gd name="connsiteY0" fmla="*/ 0 h 2008700"/>
              <a:gd name="connsiteX1" fmla="*/ 5820494 w 5820494"/>
              <a:gd name="connsiteY1" fmla="*/ 0 h 2008700"/>
              <a:gd name="connsiteX2" fmla="*/ 5709900 w 5820494"/>
              <a:gd name="connsiteY2" fmla="*/ 186453 h 2008700"/>
              <a:gd name="connsiteX3" fmla="*/ 4932484 w 5820494"/>
              <a:gd name="connsiteY3" fmla="*/ 1168818 h 2008700"/>
              <a:gd name="connsiteX4" fmla="*/ 3361811 w 5820494"/>
              <a:gd name="connsiteY4" fmla="*/ 1978465 h 2008700"/>
              <a:gd name="connsiteX5" fmla="*/ 286590 w 5820494"/>
              <a:gd name="connsiteY5" fmla="*/ 1153716 h 2008700"/>
              <a:gd name="connsiteX6" fmla="*/ 251826 w 5820494"/>
              <a:gd name="connsiteY6" fmla="*/ 76716 h 20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008700">
                <a:moveTo>
                  <a:pt x="331087" y="0"/>
                </a:moveTo>
                <a:lnTo>
                  <a:pt x="5820494" y="0"/>
                </a:lnTo>
                <a:lnTo>
                  <a:pt x="5709900" y="186453"/>
                </a:lnTo>
                <a:cubicBezTo>
                  <a:pt x="5432869" y="620391"/>
                  <a:pt x="5095500" y="1005368"/>
                  <a:pt x="4932484" y="1168818"/>
                </a:cubicBezTo>
                <a:cubicBezTo>
                  <a:pt x="4535940" y="1566140"/>
                  <a:pt x="3997053" y="1890549"/>
                  <a:pt x="3361811" y="1978465"/>
                </a:cubicBezTo>
                <a:cubicBezTo>
                  <a:pt x="2395334" y="2112506"/>
                  <a:pt x="953447" y="1794336"/>
                  <a:pt x="286590" y="1153716"/>
                </a:cubicBezTo>
                <a:cubicBezTo>
                  <a:pt x="-136161" y="747678"/>
                  <a:pt x="-42091" y="387037"/>
                  <a:pt x="251826" y="76716"/>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26" name="Segnaposto immagine 25">
            <a:extLst>
              <a:ext uri="{FF2B5EF4-FFF2-40B4-BE49-F238E27FC236}">
                <a16:creationId xmlns:a16="http://schemas.microsoft.com/office/drawing/2014/main" id="{3CD43413-F064-47FB-B053-5DCA096DAAF1}"/>
              </a:ext>
            </a:extLst>
          </p:cNvPr>
          <p:cNvSpPr>
            <a:spLocks noGrp="1"/>
          </p:cNvSpPr>
          <p:nvPr>
            <p:ph type="pic" sz="quarter" idx="16"/>
          </p:nvPr>
        </p:nvSpPr>
        <p:spPr>
          <a:xfrm>
            <a:off x="1" y="3134142"/>
            <a:ext cx="3411407" cy="3723859"/>
          </a:xfrm>
          <a:custGeom>
            <a:avLst/>
            <a:gdLst>
              <a:gd name="connsiteX0" fmla="*/ 3246912 w 4548543"/>
              <a:gd name="connsiteY0" fmla="*/ 458 h 3723859"/>
              <a:gd name="connsiteX1" fmla="*/ 4150879 w 4548543"/>
              <a:gd name="connsiteY1" fmla="*/ 378073 h 3723859"/>
              <a:gd name="connsiteX2" fmla="*/ 4548482 w 4548543"/>
              <a:gd name="connsiteY2" fmla="*/ 1568643 h 3723859"/>
              <a:gd name="connsiteX3" fmla="*/ 4028886 w 4548543"/>
              <a:gd name="connsiteY3" fmla="*/ 3710287 h 3723859"/>
              <a:gd name="connsiteX4" fmla="*/ 4021678 w 4548543"/>
              <a:gd name="connsiteY4" fmla="*/ 3723859 h 3723859"/>
              <a:gd name="connsiteX5" fmla="*/ 0 w 4548543"/>
              <a:gd name="connsiteY5" fmla="*/ 3723859 h 3723859"/>
              <a:gd name="connsiteX6" fmla="*/ 0 w 4548543"/>
              <a:gd name="connsiteY6" fmla="*/ 1455242 h 3723859"/>
              <a:gd name="connsiteX7" fmla="*/ 170674 w 4548543"/>
              <a:gd name="connsiteY7" fmla="*/ 1364030 h 3723859"/>
              <a:gd name="connsiteX8" fmla="*/ 371971 w 4548543"/>
              <a:gd name="connsiteY8" fmla="*/ 1257338 h 3723859"/>
              <a:gd name="connsiteX9" fmla="*/ 2579168 w 4548543"/>
              <a:gd name="connsiteY9" fmla="*/ 156654 h 3723859"/>
              <a:gd name="connsiteX10" fmla="*/ 3246912 w 4548543"/>
              <a:gd name="connsiteY10" fmla="*/ 458 h 37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8543" h="3723859">
                <a:moveTo>
                  <a:pt x="3246912" y="458"/>
                </a:moveTo>
                <a:cubicBezTo>
                  <a:pt x="3556014" y="-7452"/>
                  <a:pt x="3878293" y="85861"/>
                  <a:pt x="4150879" y="378073"/>
                </a:cubicBezTo>
                <a:cubicBezTo>
                  <a:pt x="4474410" y="725138"/>
                  <a:pt x="4551051" y="1187631"/>
                  <a:pt x="4548482" y="1568643"/>
                </a:cubicBezTo>
                <a:cubicBezTo>
                  <a:pt x="4543256" y="2340350"/>
                  <a:pt x="4346080" y="3076780"/>
                  <a:pt x="4028886" y="3710287"/>
                </a:cubicBezTo>
                <a:lnTo>
                  <a:pt x="4021678" y="3723859"/>
                </a:lnTo>
                <a:lnTo>
                  <a:pt x="0" y="3723859"/>
                </a:lnTo>
                <a:lnTo>
                  <a:pt x="0" y="1455242"/>
                </a:lnTo>
                <a:lnTo>
                  <a:pt x="170674" y="1364030"/>
                </a:lnTo>
                <a:cubicBezTo>
                  <a:pt x="240826" y="1327045"/>
                  <a:pt x="308382" y="1291596"/>
                  <a:pt x="371971" y="1257338"/>
                </a:cubicBezTo>
                <a:cubicBezTo>
                  <a:pt x="1092270" y="868657"/>
                  <a:pt x="1814145" y="480776"/>
                  <a:pt x="2579168" y="156654"/>
                </a:cubicBezTo>
                <a:cubicBezTo>
                  <a:pt x="2774058" y="73994"/>
                  <a:pt x="3006499" y="6609"/>
                  <a:pt x="3246912" y="458"/>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22" name="Segnaposto immagine 21">
            <a:extLst>
              <a:ext uri="{FF2B5EF4-FFF2-40B4-BE49-F238E27FC236}">
                <a16:creationId xmlns:a16="http://schemas.microsoft.com/office/drawing/2014/main" id="{51995BAA-F48C-452E-8FB3-2036819AAE78}"/>
              </a:ext>
            </a:extLst>
          </p:cNvPr>
          <p:cNvSpPr>
            <a:spLocks noGrp="1"/>
          </p:cNvSpPr>
          <p:nvPr>
            <p:ph type="pic" sz="quarter" idx="15"/>
          </p:nvPr>
        </p:nvSpPr>
        <p:spPr>
          <a:xfrm>
            <a:off x="7416786" y="314073"/>
            <a:ext cx="1727214" cy="5820494"/>
          </a:xfrm>
          <a:custGeom>
            <a:avLst/>
            <a:gdLst>
              <a:gd name="connsiteX0" fmla="*/ 2302952 w 2302952"/>
              <a:gd name="connsiteY0" fmla="*/ 0 h 5820494"/>
              <a:gd name="connsiteX1" fmla="*/ 2302951 w 2302952"/>
              <a:gd name="connsiteY1" fmla="*/ 5489408 h 5820494"/>
              <a:gd name="connsiteX2" fmla="*/ 2214998 w 2302952"/>
              <a:gd name="connsiteY2" fmla="*/ 5568668 h 5820494"/>
              <a:gd name="connsiteX3" fmla="*/ 980229 w 2302952"/>
              <a:gd name="connsiteY3" fmla="*/ 5533905 h 5820494"/>
              <a:gd name="connsiteX4" fmla="*/ 34664 w 2302952"/>
              <a:gd name="connsiteY4" fmla="*/ 2458684 h 5820494"/>
              <a:gd name="connsiteX5" fmla="*/ 962915 w 2302952"/>
              <a:gd name="connsiteY5" fmla="*/ 888011 h 5820494"/>
              <a:gd name="connsiteX6" fmla="*/ 2089185 w 2302952"/>
              <a:gd name="connsiteY6" fmla="*/ 110594 h 58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952" h="5820494">
                <a:moveTo>
                  <a:pt x="2302952" y="0"/>
                </a:moveTo>
                <a:lnTo>
                  <a:pt x="2302951" y="5489408"/>
                </a:lnTo>
                <a:lnTo>
                  <a:pt x="2214998" y="5568668"/>
                </a:lnTo>
                <a:cubicBezTo>
                  <a:pt x="1859218" y="5862586"/>
                  <a:pt x="1445746" y="5956656"/>
                  <a:pt x="980229" y="5533905"/>
                </a:cubicBezTo>
                <a:cubicBezTo>
                  <a:pt x="245766" y="4867048"/>
                  <a:pt x="-119012" y="3425160"/>
                  <a:pt x="34664" y="2458684"/>
                </a:cubicBezTo>
                <a:cubicBezTo>
                  <a:pt x="135459" y="1823441"/>
                  <a:pt x="507389" y="1284554"/>
                  <a:pt x="962915" y="888011"/>
                </a:cubicBezTo>
                <a:cubicBezTo>
                  <a:pt x="1150308" y="724995"/>
                  <a:pt x="1591681" y="387625"/>
                  <a:pt x="2089185" y="110594"/>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Tree>
    <p:extLst>
      <p:ext uri="{BB962C8B-B14F-4D97-AF65-F5344CB8AC3E}">
        <p14:creationId xmlns:p14="http://schemas.microsoft.com/office/powerpoint/2010/main" val="22581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Sequenza temporale diagramm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6AF011-A499-4054-89BF-A4800A68F60B}"/>
              </a:ext>
            </a:extLst>
          </p:cNvPr>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066FB6E8-D956-45B5-9B4A-9D31DF466BED}"/>
              </a:ext>
            </a:extLst>
          </p:cNvPr>
          <p:cNvSpPr>
            <a:spLocks noGrp="1"/>
          </p:cNvSpPr>
          <p:nvPr>
            <p:ph idx="1"/>
          </p:nvPr>
        </p:nvSpPr>
        <p:spPr>
          <a:xfrm>
            <a:off x="640080" y="1823867"/>
            <a:ext cx="7871460" cy="4351337"/>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data 3">
            <a:extLst>
              <a:ext uri="{FF2B5EF4-FFF2-40B4-BE49-F238E27FC236}">
                <a16:creationId xmlns:a16="http://schemas.microsoft.com/office/drawing/2014/main" id="{BECDB9DB-9E62-4292-915C-1DD4134740DB}"/>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5" name="Segnaposto piè di pagina 4">
            <a:extLst>
              <a:ext uri="{FF2B5EF4-FFF2-40B4-BE49-F238E27FC236}">
                <a16:creationId xmlns:a16="http://schemas.microsoft.com/office/drawing/2014/main" id="{2BD462F1-BC30-4172-8353-363123A1DB4E}"/>
              </a:ext>
            </a:extLst>
          </p:cNvPr>
          <p:cNvSpPr>
            <a:spLocks noGrp="1"/>
          </p:cNvSpPr>
          <p:nvPr>
            <p:ph type="ftr" sz="quarter" idx="11"/>
          </p:nvPr>
        </p:nvSpPr>
        <p:spPr/>
        <p:txBody>
          <a:bodyPr rtlCol="0"/>
          <a:lstStyle/>
          <a:p>
            <a:endParaRPr lang="it-IT"/>
          </a:p>
        </p:txBody>
      </p:sp>
      <p:sp>
        <p:nvSpPr>
          <p:cNvPr id="6" name="Segnaposto numero diapositiva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147863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7_Citazione">
    <p:spTree>
      <p:nvGrpSpPr>
        <p:cNvPr id="1" name=""/>
        <p:cNvGrpSpPr/>
        <p:nvPr/>
      </p:nvGrpSpPr>
      <p:grpSpPr>
        <a:xfrm>
          <a:off x="0" y="0"/>
          <a:ext cx="0" cy="0"/>
          <a:chOff x="0" y="0"/>
          <a:chExt cx="0" cy="0"/>
        </a:xfrm>
      </p:grpSpPr>
      <p:sp>
        <p:nvSpPr>
          <p:cNvPr id="13" name="Titolo 12">
            <a:extLst>
              <a:ext uri="{FF2B5EF4-FFF2-40B4-BE49-F238E27FC236}">
                <a16:creationId xmlns:a16="http://schemas.microsoft.com/office/drawing/2014/main" id="{D325DA79-98D3-4B75-A104-9B8CF2E52452}"/>
              </a:ext>
            </a:extLst>
          </p:cNvPr>
          <p:cNvSpPr>
            <a:spLocks noGrp="1"/>
          </p:cNvSpPr>
          <p:nvPr>
            <p:ph type="title"/>
          </p:nvPr>
        </p:nvSpPr>
        <p:spPr>
          <a:xfrm>
            <a:off x="563641" y="1732785"/>
            <a:ext cx="3947399" cy="1524000"/>
          </a:xfrm>
        </p:spPr>
        <p:txBody>
          <a:bodyPr rtlCol="0">
            <a:noAutofit/>
          </a:bodyPr>
          <a:lstStyle>
            <a:lvl1pPr>
              <a:defRPr sz="3000"/>
            </a:lvl1pPr>
          </a:lstStyle>
          <a:p>
            <a:pPr rtl="0"/>
            <a:r>
              <a:rPr lang="it-IT"/>
              <a:t>Fare clic per modificare lo stile del titolo dello schema</a:t>
            </a:r>
          </a:p>
        </p:txBody>
      </p:sp>
      <p:sp>
        <p:nvSpPr>
          <p:cNvPr id="7" name="Segnaposto contenuto 6">
            <a:extLst>
              <a:ext uri="{FF2B5EF4-FFF2-40B4-BE49-F238E27FC236}">
                <a16:creationId xmlns:a16="http://schemas.microsoft.com/office/drawing/2014/main" id="{70689288-6A1A-4457-8998-96D415487D06}"/>
              </a:ext>
            </a:extLst>
          </p:cNvPr>
          <p:cNvSpPr>
            <a:spLocks noGrp="1"/>
          </p:cNvSpPr>
          <p:nvPr>
            <p:ph sz="quarter" idx="15" hasCustomPrompt="1"/>
          </p:nvPr>
        </p:nvSpPr>
        <p:spPr>
          <a:xfrm>
            <a:off x="563641" y="3269459"/>
            <a:ext cx="4008358" cy="3092449"/>
          </a:xfrm>
        </p:spPr>
        <p:txBody>
          <a:bodyPr rtlCol="0" anchor="ctr">
            <a:noAutofit/>
          </a:bodyPr>
          <a:lstStyle>
            <a:lvl1pPr>
              <a:defRPr sz="2100"/>
            </a:lvl1pPr>
            <a:lvl2pPr>
              <a:defRPr sz="2700"/>
            </a:lvl2pPr>
            <a:lvl3pPr>
              <a:defRPr sz="2700"/>
            </a:lvl3pPr>
            <a:lvl4pPr>
              <a:defRPr sz="2700"/>
            </a:lvl4pPr>
            <a:lvl5pPr>
              <a:defRPr sz="2700"/>
            </a:lvl5pPr>
          </a:lstStyle>
          <a:p>
            <a:pPr lvl="0" rtl="0"/>
            <a:r>
              <a:rPr lang="it-IT"/>
              <a:t>Oggetto</a:t>
            </a:r>
          </a:p>
        </p:txBody>
      </p:sp>
      <p:sp>
        <p:nvSpPr>
          <p:cNvPr id="2" name="Segnaposto data 1">
            <a:extLst>
              <a:ext uri="{FF2B5EF4-FFF2-40B4-BE49-F238E27FC236}">
                <a16:creationId xmlns:a16="http://schemas.microsoft.com/office/drawing/2014/main" id="{F00AE8D9-9B42-438E-ADA6-CCFE45788460}"/>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12" name="Segnaposto immagine 11">
            <a:extLst>
              <a:ext uri="{FF2B5EF4-FFF2-40B4-BE49-F238E27FC236}">
                <a16:creationId xmlns:a16="http://schemas.microsoft.com/office/drawing/2014/main" id="{B0265BFC-F12F-4129-9A10-7A6D278A9C69}"/>
              </a:ext>
            </a:extLst>
          </p:cNvPr>
          <p:cNvSpPr>
            <a:spLocks noGrp="1"/>
          </p:cNvSpPr>
          <p:nvPr>
            <p:ph type="pic" sz="quarter" idx="13"/>
          </p:nvPr>
        </p:nvSpPr>
        <p:spPr>
          <a:xfrm>
            <a:off x="4826932" y="2"/>
            <a:ext cx="4317068" cy="3960681"/>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close/>
              </a:path>
            </a:pathLst>
          </a:custGeom>
          <a:solidFill>
            <a:schemeClr val="accent3"/>
          </a:solidFill>
        </p:spPr>
        <p:txBody>
          <a:bodyPr wrap="square" rtlCol="0" anchor="ctr">
            <a:noAutofit/>
          </a:bodyPr>
          <a:lstStyle>
            <a:lvl1pPr algn="ctr">
              <a:defRPr/>
            </a:lvl1pPr>
          </a:lstStyle>
          <a:p>
            <a:pPr rtl="0"/>
            <a:r>
              <a:rPr lang="it-IT"/>
              <a:t>Fare clic sull'icona per inserire un'immagine</a:t>
            </a:r>
            <a:endParaRPr lang="it-IT" dirty="0"/>
          </a:p>
        </p:txBody>
      </p:sp>
      <p:sp>
        <p:nvSpPr>
          <p:cNvPr id="15" name="Segnaposto immagine 14">
            <a:extLst>
              <a:ext uri="{FF2B5EF4-FFF2-40B4-BE49-F238E27FC236}">
                <a16:creationId xmlns:a16="http://schemas.microsoft.com/office/drawing/2014/main" id="{55CAD1C3-A879-4B95-B5C1-4D7B725EB70F}"/>
              </a:ext>
            </a:extLst>
          </p:cNvPr>
          <p:cNvSpPr>
            <a:spLocks noGrp="1"/>
          </p:cNvSpPr>
          <p:nvPr>
            <p:ph type="pic" sz="quarter" idx="14"/>
          </p:nvPr>
        </p:nvSpPr>
        <p:spPr>
          <a:xfrm>
            <a:off x="2271654" y="4949375"/>
            <a:ext cx="4347145" cy="1908627"/>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3"/>
          </a:solidFill>
        </p:spPr>
        <p:txBody>
          <a:bodyPr wrap="square" rtlCol="0" anchor="b">
            <a:noAutofit/>
          </a:bodyPr>
          <a:lstStyle>
            <a:lvl1pPr algn="ctr">
              <a:defRPr/>
            </a:lvl1pPr>
          </a:lstStyle>
          <a:p>
            <a:pPr rtl="0"/>
            <a:r>
              <a:rPr lang="it-IT"/>
              <a:t>Fare clic sull'icona per inserire un'immagine</a:t>
            </a:r>
            <a:endParaRPr lang="it-IT" dirty="0"/>
          </a:p>
        </p:txBody>
      </p:sp>
      <p:sp>
        <p:nvSpPr>
          <p:cNvPr id="3" name="Segnaposto piè di pagina 2">
            <a:extLst>
              <a:ext uri="{FF2B5EF4-FFF2-40B4-BE49-F238E27FC236}">
                <a16:creationId xmlns:a16="http://schemas.microsoft.com/office/drawing/2014/main" id="{C4F792B9-A8AF-4E13-8A25-741E89691EFA}"/>
              </a:ext>
            </a:extLst>
          </p:cNvPr>
          <p:cNvSpPr>
            <a:spLocks noGrp="1"/>
          </p:cNvSpPr>
          <p:nvPr>
            <p:ph type="ftr" sz="quarter" idx="11"/>
          </p:nvPr>
        </p:nvSpPr>
        <p:spPr/>
        <p:txBody>
          <a:bodyPr rtlCol="0"/>
          <a:lstStyle/>
          <a:p>
            <a:endParaRPr lang="it-IT"/>
          </a:p>
        </p:txBody>
      </p:sp>
      <p:sp>
        <p:nvSpPr>
          <p:cNvPr id="4" name="Segnaposto numero diapositiva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
        <p:nvSpPr>
          <p:cNvPr id="6" name="Figura a mano libera: Forma 5">
            <a:extLst>
              <a:ext uri="{FF2B5EF4-FFF2-40B4-BE49-F238E27FC236}">
                <a16:creationId xmlns:a16="http://schemas.microsoft.com/office/drawing/2014/main" id="{89AC3B5B-97EB-4572-B908-B16581013B94}"/>
              </a:ext>
              <a:ext uri="{C183D7F6-B498-43B3-948B-1728B52AA6E4}">
                <adec:decorative xmlns:adec="http://schemas.microsoft.com/office/drawing/2017/decorative" val="1"/>
              </a:ext>
            </a:extLst>
          </p:cNvPr>
          <p:cNvSpPr/>
          <p:nvPr/>
        </p:nvSpPr>
        <p:spPr>
          <a:xfrm>
            <a:off x="5005539" y="-22158"/>
            <a:ext cx="4138462" cy="4594156"/>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 name="connsiteX0" fmla="*/ 5739463 w 5739463"/>
              <a:gd name="connsiteY0" fmla="*/ 0 h 3960681"/>
              <a:gd name="connsiteX1" fmla="*/ 5739463 w 5739463"/>
              <a:gd name="connsiteY1" fmla="*/ 3463038 h 3960681"/>
              <a:gd name="connsiteX2" fmla="*/ 5541884 w 5739463"/>
              <a:gd name="connsiteY2" fmla="*/ 3561320 h 3960681"/>
              <a:gd name="connsiteX3" fmla="*/ 3463764 w 5739463"/>
              <a:gd name="connsiteY3" fmla="*/ 3940416 h 3960681"/>
              <a:gd name="connsiteX4" fmla="*/ 1589147 w 5739463"/>
              <a:gd name="connsiteY4" fmla="*/ 2854397 h 3960681"/>
              <a:gd name="connsiteX5" fmla="*/ 57762 w 5739463"/>
              <a:gd name="connsiteY5" fmla="*/ 325223 h 3960681"/>
              <a:gd name="connsiteX6" fmla="*/ 268 w 5739463"/>
              <a:gd name="connsiteY6" fmla="*/ 104576 h 3960681"/>
              <a:gd name="connsiteX7" fmla="*/ 79475 w 5739463"/>
              <a:gd name="connsiteY7" fmla="*/ 79214 h 3960681"/>
              <a:gd name="connsiteX0" fmla="*/ 5739195 w 5739195"/>
              <a:gd name="connsiteY0" fmla="*/ 0 h 3960681"/>
              <a:gd name="connsiteX1" fmla="*/ 5739195 w 5739195"/>
              <a:gd name="connsiteY1" fmla="*/ 3463038 h 3960681"/>
              <a:gd name="connsiteX2" fmla="*/ 5541616 w 5739195"/>
              <a:gd name="connsiteY2" fmla="*/ 3561320 h 3960681"/>
              <a:gd name="connsiteX3" fmla="*/ 3463496 w 5739195"/>
              <a:gd name="connsiteY3" fmla="*/ 3940416 h 3960681"/>
              <a:gd name="connsiteX4" fmla="*/ 1588879 w 5739195"/>
              <a:gd name="connsiteY4" fmla="*/ 2854397 h 3960681"/>
              <a:gd name="connsiteX5" fmla="*/ 57494 w 5739195"/>
              <a:gd name="connsiteY5" fmla="*/ 325223 h 3960681"/>
              <a:gd name="connsiteX6" fmla="*/ 0 w 5739195"/>
              <a:gd name="connsiteY6" fmla="*/ 104576 h 3960681"/>
              <a:gd name="connsiteX0" fmla="*/ 5739195 w 5739195"/>
              <a:gd name="connsiteY0" fmla="*/ 3358462 h 3856105"/>
              <a:gd name="connsiteX1" fmla="*/ 5541616 w 5739195"/>
              <a:gd name="connsiteY1" fmla="*/ 3456744 h 3856105"/>
              <a:gd name="connsiteX2" fmla="*/ 3463496 w 5739195"/>
              <a:gd name="connsiteY2" fmla="*/ 3835840 h 3856105"/>
              <a:gd name="connsiteX3" fmla="*/ 1588879 w 5739195"/>
              <a:gd name="connsiteY3" fmla="*/ 2749821 h 3856105"/>
              <a:gd name="connsiteX4" fmla="*/ 57494 w 5739195"/>
              <a:gd name="connsiteY4" fmla="*/ 220647 h 3856105"/>
              <a:gd name="connsiteX5" fmla="*/ 0 w 5739195"/>
              <a:gd name="connsiteY5" fmla="*/ 0 h 3856105"/>
              <a:gd name="connsiteX0" fmla="*/ 5799259 w 5799259"/>
              <a:gd name="connsiteY0" fmla="*/ 3482233 h 3979876"/>
              <a:gd name="connsiteX1" fmla="*/ 5601680 w 5799259"/>
              <a:gd name="connsiteY1" fmla="*/ 3580515 h 3979876"/>
              <a:gd name="connsiteX2" fmla="*/ 3523560 w 5799259"/>
              <a:gd name="connsiteY2" fmla="*/ 3959611 h 3979876"/>
              <a:gd name="connsiteX3" fmla="*/ 1648943 w 5799259"/>
              <a:gd name="connsiteY3" fmla="*/ 2873592 h 3979876"/>
              <a:gd name="connsiteX4" fmla="*/ 117558 w 5799259"/>
              <a:gd name="connsiteY4" fmla="*/ 344418 h 3979876"/>
              <a:gd name="connsiteX5" fmla="*/ 0 w 5799259"/>
              <a:gd name="connsiteY5" fmla="*/ 0 h 39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259" h="3979876">
                <a:moveTo>
                  <a:pt x="5799259" y="3482233"/>
                </a:moveTo>
                <a:lnTo>
                  <a:pt x="5601680" y="3580515"/>
                </a:lnTo>
                <a:cubicBezTo>
                  <a:pt x="4922508" y="3893723"/>
                  <a:pt x="4146966" y="4035971"/>
                  <a:pt x="3523560" y="3959611"/>
                </a:cubicBezTo>
                <a:cubicBezTo>
                  <a:pt x="2795137" y="3870656"/>
                  <a:pt x="2146179" y="3429872"/>
                  <a:pt x="1648943" y="2873592"/>
                </a:cubicBezTo>
                <a:cubicBezTo>
                  <a:pt x="1321865" y="2507432"/>
                  <a:pt x="420219" y="1339817"/>
                  <a:pt x="117558" y="344418"/>
                </a:cubicBezTo>
                <a:cubicBezTo>
                  <a:pt x="94859" y="269763"/>
                  <a:pt x="15466" y="72306"/>
                  <a:pt x="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dirty="0">
              <a:solidFill>
                <a:prstClr val="white"/>
              </a:solidFill>
              <a:latin typeface="Avenir Next LT Pro Light"/>
            </a:endParaRPr>
          </a:p>
        </p:txBody>
      </p:sp>
    </p:spTree>
    <p:extLst>
      <p:ext uri="{BB962C8B-B14F-4D97-AF65-F5344CB8AC3E}">
        <p14:creationId xmlns:p14="http://schemas.microsoft.com/office/powerpoint/2010/main" val="247719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eam">
    <p:spTree>
      <p:nvGrpSpPr>
        <p:cNvPr id="1" name=""/>
        <p:cNvGrpSpPr/>
        <p:nvPr/>
      </p:nvGrpSpPr>
      <p:grpSpPr>
        <a:xfrm>
          <a:off x="0" y="0"/>
          <a:ext cx="0" cy="0"/>
          <a:chOff x="0" y="0"/>
          <a:chExt cx="0" cy="0"/>
        </a:xfrm>
      </p:grpSpPr>
      <p:sp>
        <p:nvSpPr>
          <p:cNvPr id="26" name="Titolo 1">
            <a:extLst>
              <a:ext uri="{FF2B5EF4-FFF2-40B4-BE49-F238E27FC236}">
                <a16:creationId xmlns:a16="http://schemas.microsoft.com/office/drawing/2014/main" id="{1555E13C-150D-496C-9F53-468F2C948418}"/>
              </a:ext>
            </a:extLst>
          </p:cNvPr>
          <p:cNvSpPr>
            <a:spLocks noGrp="1"/>
          </p:cNvSpPr>
          <p:nvPr>
            <p:ph type="title"/>
          </p:nvPr>
        </p:nvSpPr>
        <p:spPr>
          <a:xfrm>
            <a:off x="569215" y="765931"/>
            <a:ext cx="7500366" cy="1345269"/>
          </a:xfrm>
        </p:spPr>
        <p:txBody>
          <a:bodyPr rtlCol="0"/>
          <a:lstStyle/>
          <a:p>
            <a:pPr rtl="0"/>
            <a:r>
              <a:rPr lang="it-IT"/>
              <a:t>Fare clic per modificare lo stile del titolo dello schema</a:t>
            </a:r>
          </a:p>
        </p:txBody>
      </p:sp>
      <p:sp>
        <p:nvSpPr>
          <p:cNvPr id="3" name="Segnaposto data 2">
            <a:extLst>
              <a:ext uri="{FF2B5EF4-FFF2-40B4-BE49-F238E27FC236}">
                <a16:creationId xmlns:a16="http://schemas.microsoft.com/office/drawing/2014/main" id="{9FF739AE-8101-4C18-8CF3-911BDF3978A8}"/>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6" name="Figura a mano libera: Forma 5">
            <a:extLst>
              <a:ext uri="{FF2B5EF4-FFF2-40B4-BE49-F238E27FC236}">
                <a16:creationId xmlns:a16="http://schemas.microsoft.com/office/drawing/2014/main" id="{9E9106F4-7E32-4FF6-96C2-AEDF5C52F1EC}"/>
              </a:ext>
              <a:ext uri="{C183D7F6-B498-43B3-948B-1728B52AA6E4}">
                <adec:decorative xmlns:adec="http://schemas.microsoft.com/office/drawing/2017/decorative" val="1"/>
              </a:ext>
            </a:extLst>
          </p:cNvPr>
          <p:cNvSpPr/>
          <p:nvPr/>
        </p:nvSpPr>
        <p:spPr>
          <a:xfrm>
            <a:off x="668234" y="2085219"/>
            <a:ext cx="1724353"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igura a mano libera: Forma 6">
            <a:extLst>
              <a:ext uri="{FF2B5EF4-FFF2-40B4-BE49-F238E27FC236}">
                <a16:creationId xmlns:a16="http://schemas.microsoft.com/office/drawing/2014/main" id="{8E474408-DB73-4EA7-AD23-90BEF0E42219}"/>
              </a:ext>
              <a:ext uri="{C183D7F6-B498-43B3-948B-1728B52AA6E4}">
                <adec:decorative xmlns:adec="http://schemas.microsoft.com/office/drawing/2017/decorative" val="1"/>
              </a:ext>
            </a:extLst>
          </p:cNvPr>
          <p:cNvSpPr/>
          <p:nvPr/>
        </p:nvSpPr>
        <p:spPr>
          <a:xfrm>
            <a:off x="740688" y="2234914"/>
            <a:ext cx="1578589"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Figura a mano libera: Forma 7">
            <a:extLst>
              <a:ext uri="{FF2B5EF4-FFF2-40B4-BE49-F238E27FC236}">
                <a16:creationId xmlns:a16="http://schemas.microsoft.com/office/drawing/2014/main" id="{D6083F6A-399B-48F1-8504-4E2E5DF89860}"/>
              </a:ext>
              <a:ext uri="{C183D7F6-B498-43B3-948B-1728B52AA6E4}">
                <adec:decorative xmlns:adec="http://schemas.microsoft.com/office/drawing/2017/decorative" val="1"/>
              </a:ext>
            </a:extLst>
          </p:cNvPr>
          <p:cNvSpPr/>
          <p:nvPr/>
        </p:nvSpPr>
        <p:spPr>
          <a:xfrm flipV="1">
            <a:off x="2644092" y="2246655"/>
            <a:ext cx="1652575"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accent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1350" dirty="0"/>
          </a:p>
        </p:txBody>
      </p:sp>
      <p:sp>
        <p:nvSpPr>
          <p:cNvPr id="9" name="Figura a mano libera: Forma 8">
            <a:extLst>
              <a:ext uri="{FF2B5EF4-FFF2-40B4-BE49-F238E27FC236}">
                <a16:creationId xmlns:a16="http://schemas.microsoft.com/office/drawing/2014/main" id="{3AFF428B-F281-4A21-BB33-FC14F2D9CDB1}"/>
              </a:ext>
              <a:ext uri="{C183D7F6-B498-43B3-948B-1728B52AA6E4}">
                <adec:decorative xmlns:adec="http://schemas.microsoft.com/office/drawing/2017/decorative" val="1"/>
              </a:ext>
            </a:extLst>
          </p:cNvPr>
          <p:cNvSpPr/>
          <p:nvPr/>
        </p:nvSpPr>
        <p:spPr>
          <a:xfrm flipV="1">
            <a:off x="2531617" y="2078498"/>
            <a:ext cx="1877524"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1350" dirty="0"/>
          </a:p>
        </p:txBody>
      </p:sp>
      <p:sp>
        <p:nvSpPr>
          <p:cNvPr id="10" name="Figura a mano libera: Forma 9">
            <a:extLst>
              <a:ext uri="{FF2B5EF4-FFF2-40B4-BE49-F238E27FC236}">
                <a16:creationId xmlns:a16="http://schemas.microsoft.com/office/drawing/2014/main" id="{C9A835EC-64A4-410D-8455-F71FCBF239CC}"/>
              </a:ext>
              <a:ext uri="{C183D7F6-B498-43B3-948B-1728B52AA6E4}">
                <adec:decorative xmlns:adec="http://schemas.microsoft.com/office/drawing/2017/decorative" val="1"/>
              </a:ext>
            </a:extLst>
          </p:cNvPr>
          <p:cNvSpPr/>
          <p:nvPr/>
        </p:nvSpPr>
        <p:spPr>
          <a:xfrm flipH="1">
            <a:off x="4572024" y="2093525"/>
            <a:ext cx="1779050"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igura a mano libera: Forma 10">
            <a:extLst>
              <a:ext uri="{FF2B5EF4-FFF2-40B4-BE49-F238E27FC236}">
                <a16:creationId xmlns:a16="http://schemas.microsoft.com/office/drawing/2014/main" id="{AF3EA8FF-EF64-46BE-85C1-CD234175F6CE}"/>
              </a:ext>
              <a:ext uri="{C183D7F6-B498-43B3-948B-1728B52AA6E4}">
                <adec:decorative xmlns:adec="http://schemas.microsoft.com/office/drawing/2017/decorative" val="1"/>
              </a:ext>
            </a:extLst>
          </p:cNvPr>
          <p:cNvSpPr/>
          <p:nvPr/>
        </p:nvSpPr>
        <p:spPr>
          <a:xfrm flipH="1">
            <a:off x="4647659" y="2245998"/>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igura a mano libera: Forma 11">
            <a:extLst>
              <a:ext uri="{FF2B5EF4-FFF2-40B4-BE49-F238E27FC236}">
                <a16:creationId xmlns:a16="http://schemas.microsoft.com/office/drawing/2014/main" id="{ED4A1BDD-165B-40C1-80E7-4E2915961815}"/>
              </a:ext>
              <a:ext uri="{C183D7F6-B498-43B3-948B-1728B52AA6E4}">
                <adec:decorative xmlns:adec="http://schemas.microsoft.com/office/drawing/2017/decorative" val="1"/>
              </a:ext>
            </a:extLst>
          </p:cNvPr>
          <p:cNvSpPr/>
          <p:nvPr/>
        </p:nvSpPr>
        <p:spPr>
          <a:xfrm flipH="1">
            <a:off x="6615929" y="2234766"/>
            <a:ext cx="1673486"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accent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1350" dirty="0"/>
          </a:p>
        </p:txBody>
      </p:sp>
      <p:sp>
        <p:nvSpPr>
          <p:cNvPr id="13" name="Figura a mano libera: Forma 12">
            <a:extLst>
              <a:ext uri="{FF2B5EF4-FFF2-40B4-BE49-F238E27FC236}">
                <a16:creationId xmlns:a16="http://schemas.microsoft.com/office/drawing/2014/main" id="{FD9D8042-BB75-44E9-8789-7F3FDEF8C366}"/>
              </a:ext>
              <a:ext uri="{C183D7F6-B498-43B3-948B-1728B52AA6E4}">
                <adec:decorative xmlns:adec="http://schemas.microsoft.com/office/drawing/2017/decorative" val="1"/>
              </a:ext>
            </a:extLst>
          </p:cNvPr>
          <p:cNvSpPr/>
          <p:nvPr/>
        </p:nvSpPr>
        <p:spPr>
          <a:xfrm flipH="1">
            <a:off x="6502032" y="2058453"/>
            <a:ext cx="190128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1350" dirty="0"/>
          </a:p>
        </p:txBody>
      </p:sp>
      <p:sp>
        <p:nvSpPr>
          <p:cNvPr id="14" name="Segnaposto immagine 24">
            <a:extLst>
              <a:ext uri="{FF2B5EF4-FFF2-40B4-BE49-F238E27FC236}">
                <a16:creationId xmlns:a16="http://schemas.microsoft.com/office/drawing/2014/main" id="{FD87B2A7-C62E-4B54-BF5F-9A4F8FD28A64}"/>
              </a:ext>
            </a:extLst>
          </p:cNvPr>
          <p:cNvSpPr>
            <a:spLocks noGrp="1"/>
          </p:cNvSpPr>
          <p:nvPr>
            <p:ph type="pic" sz="quarter" idx="13"/>
          </p:nvPr>
        </p:nvSpPr>
        <p:spPr>
          <a:xfrm>
            <a:off x="839478" y="2388001"/>
            <a:ext cx="1381006"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18" name="Segnaposto testo 14">
            <a:extLst>
              <a:ext uri="{FF2B5EF4-FFF2-40B4-BE49-F238E27FC236}">
                <a16:creationId xmlns:a16="http://schemas.microsoft.com/office/drawing/2014/main" id="{A44E03C4-C446-4889-8A6A-D464581B76D8}"/>
              </a:ext>
            </a:extLst>
          </p:cNvPr>
          <p:cNvSpPr>
            <a:spLocks noGrp="1"/>
          </p:cNvSpPr>
          <p:nvPr>
            <p:ph type="body" sz="quarter" idx="17" hasCustomPrompt="1"/>
          </p:nvPr>
        </p:nvSpPr>
        <p:spPr>
          <a:xfrm>
            <a:off x="688553" y="4735308"/>
            <a:ext cx="1724352" cy="557784"/>
          </a:xfrm>
        </p:spPr>
        <p:txBody>
          <a:bodyPr rtlCol="0"/>
          <a:lstStyle>
            <a:lvl1pPr marL="0" algn="ctr">
              <a:lnSpc>
                <a:spcPts val="1350"/>
              </a:lnSpc>
              <a:spcBef>
                <a:spcPts val="0"/>
              </a:spcBef>
              <a:buNone/>
              <a:defRPr sz="1350" b="1"/>
            </a:lvl1pPr>
          </a:lstStyle>
          <a:p>
            <a:pPr lvl="0" rtl="0"/>
            <a:r>
              <a:rPr lang="it-IT"/>
              <a:t>Nome </a:t>
            </a:r>
          </a:p>
        </p:txBody>
      </p:sp>
      <p:sp>
        <p:nvSpPr>
          <p:cNvPr id="22" name="Segnaposto testo 14">
            <a:extLst>
              <a:ext uri="{FF2B5EF4-FFF2-40B4-BE49-F238E27FC236}">
                <a16:creationId xmlns:a16="http://schemas.microsoft.com/office/drawing/2014/main" id="{898BDCCC-2240-4BF9-BECF-3E5D269BAC34}"/>
              </a:ext>
            </a:extLst>
          </p:cNvPr>
          <p:cNvSpPr>
            <a:spLocks noGrp="1"/>
          </p:cNvSpPr>
          <p:nvPr>
            <p:ph type="body" sz="quarter" idx="21" hasCustomPrompt="1"/>
          </p:nvPr>
        </p:nvSpPr>
        <p:spPr>
          <a:xfrm>
            <a:off x="688553" y="5312141"/>
            <a:ext cx="1724352" cy="602885"/>
          </a:xfrm>
        </p:spPr>
        <p:txBody>
          <a:bodyPr rtlCol="0"/>
          <a:lstStyle>
            <a:lvl1pPr algn="ctr">
              <a:lnSpc>
                <a:spcPct val="100000"/>
              </a:lnSpc>
              <a:buNone/>
              <a:defRPr sz="1050"/>
            </a:lvl1pPr>
          </a:lstStyle>
          <a:p>
            <a:pPr lvl="0" rtl="0"/>
            <a:r>
              <a:rPr lang="it-IT"/>
              <a:t>Titolo</a:t>
            </a:r>
          </a:p>
        </p:txBody>
      </p:sp>
      <p:sp>
        <p:nvSpPr>
          <p:cNvPr id="15" name="Segnaposto immagine 28">
            <a:extLst>
              <a:ext uri="{FF2B5EF4-FFF2-40B4-BE49-F238E27FC236}">
                <a16:creationId xmlns:a16="http://schemas.microsoft.com/office/drawing/2014/main" id="{68937F96-27E1-49C1-8CF4-44DDAD9DAB9C}"/>
              </a:ext>
            </a:extLst>
          </p:cNvPr>
          <p:cNvSpPr>
            <a:spLocks noGrp="1"/>
          </p:cNvSpPr>
          <p:nvPr>
            <p:ph type="pic" sz="quarter" idx="14"/>
          </p:nvPr>
        </p:nvSpPr>
        <p:spPr>
          <a:xfrm>
            <a:off x="2755353" y="2374487"/>
            <a:ext cx="144573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19" name="Segnaposto testo 14">
            <a:extLst>
              <a:ext uri="{FF2B5EF4-FFF2-40B4-BE49-F238E27FC236}">
                <a16:creationId xmlns:a16="http://schemas.microsoft.com/office/drawing/2014/main" id="{8B4F62E2-011C-4BC3-B545-42D8C5D1C06A}"/>
              </a:ext>
            </a:extLst>
          </p:cNvPr>
          <p:cNvSpPr>
            <a:spLocks noGrp="1"/>
          </p:cNvSpPr>
          <p:nvPr>
            <p:ph type="body" sz="quarter" idx="18" hasCustomPrompt="1"/>
          </p:nvPr>
        </p:nvSpPr>
        <p:spPr>
          <a:xfrm>
            <a:off x="2658964" y="4735308"/>
            <a:ext cx="1724352" cy="557784"/>
          </a:xfrm>
        </p:spPr>
        <p:txBody>
          <a:bodyPr rtlCol="0"/>
          <a:lstStyle>
            <a:lvl1pPr marL="0" algn="ctr">
              <a:lnSpc>
                <a:spcPts val="1350"/>
              </a:lnSpc>
              <a:spcBef>
                <a:spcPts val="0"/>
              </a:spcBef>
              <a:buNone/>
              <a:defRPr sz="1350" b="1"/>
            </a:lvl1pPr>
          </a:lstStyle>
          <a:p>
            <a:pPr lvl="0" rtl="0"/>
            <a:r>
              <a:rPr lang="it-IT"/>
              <a:t>Nome</a:t>
            </a:r>
          </a:p>
        </p:txBody>
      </p:sp>
      <p:sp>
        <p:nvSpPr>
          <p:cNvPr id="23" name="Segnaposto testo 14">
            <a:extLst>
              <a:ext uri="{FF2B5EF4-FFF2-40B4-BE49-F238E27FC236}">
                <a16:creationId xmlns:a16="http://schemas.microsoft.com/office/drawing/2014/main" id="{58265EB5-C710-46C7-8816-3B113860B889}"/>
              </a:ext>
            </a:extLst>
          </p:cNvPr>
          <p:cNvSpPr>
            <a:spLocks noGrp="1"/>
          </p:cNvSpPr>
          <p:nvPr>
            <p:ph type="body" sz="quarter" idx="22" hasCustomPrompt="1"/>
          </p:nvPr>
        </p:nvSpPr>
        <p:spPr>
          <a:xfrm>
            <a:off x="2658964" y="5312141"/>
            <a:ext cx="1724352" cy="602885"/>
          </a:xfrm>
        </p:spPr>
        <p:txBody>
          <a:bodyPr rtlCol="0"/>
          <a:lstStyle>
            <a:lvl1pPr algn="ctr">
              <a:lnSpc>
                <a:spcPct val="100000"/>
              </a:lnSpc>
              <a:buNone/>
              <a:defRPr sz="1050"/>
            </a:lvl1pPr>
          </a:lstStyle>
          <a:p>
            <a:pPr lvl="0" rtl="0"/>
            <a:r>
              <a:rPr lang="it-IT"/>
              <a:t>Titolo</a:t>
            </a:r>
          </a:p>
        </p:txBody>
      </p:sp>
      <p:sp>
        <p:nvSpPr>
          <p:cNvPr id="16" name="Segnaposto immagine 31">
            <a:extLst>
              <a:ext uri="{FF2B5EF4-FFF2-40B4-BE49-F238E27FC236}">
                <a16:creationId xmlns:a16="http://schemas.microsoft.com/office/drawing/2014/main" id="{7B8FE200-2B7E-4E89-90F3-E9F9EC7500F7}"/>
              </a:ext>
            </a:extLst>
          </p:cNvPr>
          <p:cNvSpPr>
            <a:spLocks noGrp="1"/>
          </p:cNvSpPr>
          <p:nvPr>
            <p:ph type="pic" sz="quarter" idx="15"/>
          </p:nvPr>
        </p:nvSpPr>
        <p:spPr>
          <a:xfrm>
            <a:off x="4749144" y="2374488"/>
            <a:ext cx="1424810"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20" name="Segnaposto testo 14">
            <a:extLst>
              <a:ext uri="{FF2B5EF4-FFF2-40B4-BE49-F238E27FC236}">
                <a16:creationId xmlns:a16="http://schemas.microsoft.com/office/drawing/2014/main" id="{01A1C005-8783-4E18-B3C6-599A2CBC7E93}"/>
              </a:ext>
            </a:extLst>
          </p:cNvPr>
          <p:cNvSpPr>
            <a:spLocks noGrp="1"/>
          </p:cNvSpPr>
          <p:nvPr>
            <p:ph type="body" sz="quarter" idx="19" hasCustomPrompt="1"/>
          </p:nvPr>
        </p:nvSpPr>
        <p:spPr>
          <a:xfrm>
            <a:off x="4621919" y="4735308"/>
            <a:ext cx="1724352" cy="557784"/>
          </a:xfrm>
        </p:spPr>
        <p:txBody>
          <a:bodyPr rtlCol="0"/>
          <a:lstStyle>
            <a:lvl1pPr marL="0" algn="ctr">
              <a:lnSpc>
                <a:spcPts val="1350"/>
              </a:lnSpc>
              <a:spcBef>
                <a:spcPts val="0"/>
              </a:spcBef>
              <a:buNone/>
              <a:defRPr sz="1350" b="1"/>
            </a:lvl1pPr>
          </a:lstStyle>
          <a:p>
            <a:pPr lvl="0" rtl="0"/>
            <a:r>
              <a:rPr lang="it-IT"/>
              <a:t>Nome</a:t>
            </a:r>
          </a:p>
        </p:txBody>
      </p:sp>
      <p:sp>
        <p:nvSpPr>
          <p:cNvPr id="24" name="Segnaposto testo 14">
            <a:extLst>
              <a:ext uri="{FF2B5EF4-FFF2-40B4-BE49-F238E27FC236}">
                <a16:creationId xmlns:a16="http://schemas.microsoft.com/office/drawing/2014/main" id="{BE9A3D5B-EC8F-4A64-BB06-F697506D31D0}"/>
              </a:ext>
            </a:extLst>
          </p:cNvPr>
          <p:cNvSpPr>
            <a:spLocks noGrp="1"/>
          </p:cNvSpPr>
          <p:nvPr>
            <p:ph type="body" sz="quarter" idx="23" hasCustomPrompt="1"/>
          </p:nvPr>
        </p:nvSpPr>
        <p:spPr>
          <a:xfrm>
            <a:off x="4621919" y="5312141"/>
            <a:ext cx="1724352" cy="602885"/>
          </a:xfrm>
        </p:spPr>
        <p:txBody>
          <a:bodyPr rtlCol="0"/>
          <a:lstStyle>
            <a:lvl1pPr algn="ctr">
              <a:lnSpc>
                <a:spcPct val="100000"/>
              </a:lnSpc>
              <a:buNone/>
              <a:defRPr sz="1050"/>
            </a:lvl1pPr>
          </a:lstStyle>
          <a:p>
            <a:pPr lvl="0" rtl="0"/>
            <a:r>
              <a:rPr lang="it-IT"/>
              <a:t>Titolo</a:t>
            </a:r>
          </a:p>
        </p:txBody>
      </p:sp>
      <p:sp>
        <p:nvSpPr>
          <p:cNvPr id="17" name="Segnaposto immagine 34">
            <a:extLst>
              <a:ext uri="{FF2B5EF4-FFF2-40B4-BE49-F238E27FC236}">
                <a16:creationId xmlns:a16="http://schemas.microsoft.com/office/drawing/2014/main" id="{8201F6F8-BF7C-4F3A-8B60-C8D26246300B}"/>
              </a:ext>
            </a:extLst>
          </p:cNvPr>
          <p:cNvSpPr>
            <a:spLocks noGrp="1"/>
          </p:cNvSpPr>
          <p:nvPr>
            <p:ph type="pic" sz="quarter" idx="16"/>
          </p:nvPr>
        </p:nvSpPr>
        <p:spPr>
          <a:xfrm>
            <a:off x="6720659" y="2373918"/>
            <a:ext cx="1464025"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21" name="Segnaposto testo 14">
            <a:extLst>
              <a:ext uri="{FF2B5EF4-FFF2-40B4-BE49-F238E27FC236}">
                <a16:creationId xmlns:a16="http://schemas.microsoft.com/office/drawing/2014/main" id="{DC4743B1-EFFF-41A0-9B71-BA682DEA6BEA}"/>
              </a:ext>
            </a:extLst>
          </p:cNvPr>
          <p:cNvSpPr>
            <a:spLocks noGrp="1"/>
          </p:cNvSpPr>
          <p:nvPr>
            <p:ph type="body" sz="quarter" idx="20" hasCustomPrompt="1"/>
          </p:nvPr>
        </p:nvSpPr>
        <p:spPr>
          <a:xfrm>
            <a:off x="6634487" y="4735308"/>
            <a:ext cx="1724352" cy="557784"/>
          </a:xfrm>
        </p:spPr>
        <p:txBody>
          <a:bodyPr rtlCol="0"/>
          <a:lstStyle>
            <a:lvl1pPr marL="0" algn="ctr">
              <a:lnSpc>
                <a:spcPts val="1350"/>
              </a:lnSpc>
              <a:spcBef>
                <a:spcPts val="0"/>
              </a:spcBef>
              <a:buNone/>
              <a:defRPr sz="1350" b="1"/>
            </a:lvl1pPr>
          </a:lstStyle>
          <a:p>
            <a:pPr lvl="0" rtl="0"/>
            <a:r>
              <a:rPr lang="it-IT"/>
              <a:t>Nome</a:t>
            </a:r>
          </a:p>
        </p:txBody>
      </p:sp>
      <p:sp>
        <p:nvSpPr>
          <p:cNvPr id="25" name="Segnaposto testo 14">
            <a:extLst>
              <a:ext uri="{FF2B5EF4-FFF2-40B4-BE49-F238E27FC236}">
                <a16:creationId xmlns:a16="http://schemas.microsoft.com/office/drawing/2014/main" id="{F3E67B36-FF15-486B-A34D-9EC0A6AD2462}"/>
              </a:ext>
            </a:extLst>
          </p:cNvPr>
          <p:cNvSpPr>
            <a:spLocks noGrp="1"/>
          </p:cNvSpPr>
          <p:nvPr>
            <p:ph type="body" sz="quarter" idx="24" hasCustomPrompt="1"/>
          </p:nvPr>
        </p:nvSpPr>
        <p:spPr>
          <a:xfrm>
            <a:off x="6634487" y="5312141"/>
            <a:ext cx="1724352" cy="602885"/>
          </a:xfrm>
        </p:spPr>
        <p:txBody>
          <a:bodyPr rtlCol="0"/>
          <a:lstStyle>
            <a:lvl1pPr algn="ctr">
              <a:lnSpc>
                <a:spcPct val="100000"/>
              </a:lnSpc>
              <a:buNone/>
              <a:defRPr sz="1050"/>
            </a:lvl1pPr>
          </a:lstStyle>
          <a:p>
            <a:pPr lvl="0" rtl="0"/>
            <a:r>
              <a:rPr lang="it-IT"/>
              <a:t>Titolo</a:t>
            </a:r>
          </a:p>
        </p:txBody>
      </p:sp>
      <p:sp>
        <p:nvSpPr>
          <p:cNvPr id="4" name="Segnaposto piè di pagina 3">
            <a:extLst>
              <a:ext uri="{FF2B5EF4-FFF2-40B4-BE49-F238E27FC236}">
                <a16:creationId xmlns:a16="http://schemas.microsoft.com/office/drawing/2014/main" id="{66EB1C88-D181-449C-9BE1-E85068C1883C}"/>
              </a:ext>
            </a:extLst>
          </p:cNvPr>
          <p:cNvSpPr>
            <a:spLocks noGrp="1"/>
          </p:cNvSpPr>
          <p:nvPr>
            <p:ph type="ftr" sz="quarter" idx="11"/>
          </p:nvPr>
        </p:nvSpPr>
        <p:spPr/>
        <p:txBody>
          <a:bodyPr rtlCol="0"/>
          <a:lstStyle/>
          <a:p>
            <a:endParaRPr lang="it-IT"/>
          </a:p>
        </p:txBody>
      </p:sp>
      <p:sp>
        <p:nvSpPr>
          <p:cNvPr id="5" name="Segnaposto numero diapositiva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13221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_Colonna contenuto 2 (diapositiva di 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FFAE2-03F4-4A94-86C4-9305B237CA89}"/>
              </a:ext>
            </a:extLst>
          </p:cNvPr>
          <p:cNvSpPr>
            <a:spLocks noGrp="1"/>
          </p:cNvSpPr>
          <p:nvPr>
            <p:ph type="title"/>
          </p:nvPr>
        </p:nvSpPr>
        <p:spPr>
          <a:xfrm>
            <a:off x="571500" y="762000"/>
            <a:ext cx="8001000" cy="1524000"/>
          </a:xfrm>
        </p:spPr>
        <p:txBody>
          <a:bodyPr rtlCol="0"/>
          <a:lstStyle/>
          <a:p>
            <a:pPr rtl="0"/>
            <a:r>
              <a:rPr lang="it-IT"/>
              <a:t>Fare clic per modificare lo stile del titolo dello schema</a:t>
            </a:r>
          </a:p>
        </p:txBody>
      </p:sp>
      <p:sp>
        <p:nvSpPr>
          <p:cNvPr id="7" name="Segnaposto data 6">
            <a:extLst>
              <a:ext uri="{FF2B5EF4-FFF2-40B4-BE49-F238E27FC236}">
                <a16:creationId xmlns:a16="http://schemas.microsoft.com/office/drawing/2014/main" id="{E80BEC63-51D3-4C70-B804-BE9EF765AD21}"/>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3" name="Segnaposto testo 2">
            <a:extLst>
              <a:ext uri="{FF2B5EF4-FFF2-40B4-BE49-F238E27FC236}">
                <a16:creationId xmlns:a16="http://schemas.microsoft.com/office/drawing/2014/main" id="{75BAC5A5-E184-46B6-8AB5-C8E132D3624B}"/>
              </a:ext>
            </a:extLst>
          </p:cNvPr>
          <p:cNvSpPr>
            <a:spLocks noGrp="1"/>
          </p:cNvSpPr>
          <p:nvPr>
            <p:ph type="body" idx="1" hasCustomPrompt="1"/>
          </p:nvPr>
        </p:nvSpPr>
        <p:spPr>
          <a:xfrm>
            <a:off x="571501" y="2286000"/>
            <a:ext cx="3863339" cy="761999"/>
          </a:xfrm>
        </p:spPr>
        <p:txBody>
          <a:bodyPr rtlCol="0"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a:t>Fare clic per modificare lo stile del titolo</a:t>
            </a:r>
          </a:p>
        </p:txBody>
      </p:sp>
      <p:sp>
        <p:nvSpPr>
          <p:cNvPr id="4" name="Segnaposto contenuto 3">
            <a:extLst>
              <a:ext uri="{FF2B5EF4-FFF2-40B4-BE49-F238E27FC236}">
                <a16:creationId xmlns:a16="http://schemas.microsoft.com/office/drawing/2014/main" id="{8FDCFE87-5D80-45CB-9D13-DFC9AFCEC7F9}"/>
              </a:ext>
            </a:extLst>
          </p:cNvPr>
          <p:cNvSpPr>
            <a:spLocks noGrp="1"/>
          </p:cNvSpPr>
          <p:nvPr>
            <p:ph sz="half" idx="2"/>
          </p:nvPr>
        </p:nvSpPr>
        <p:spPr>
          <a:xfrm>
            <a:off x="571501" y="3048000"/>
            <a:ext cx="3863339" cy="3048000"/>
          </a:xfrm>
        </p:spPr>
        <p:txBody>
          <a:bodyPr rtlCol="0"/>
          <a:lstStyle>
            <a:lvl1pPr marL="212598" indent="-212598">
              <a:spcBef>
                <a:spcPts val="750"/>
              </a:spcBef>
              <a:buFont typeface="Arial" panose="020B0604020202020204" pitchFamily="34" charset="0"/>
              <a:buChar char="•"/>
              <a:defRPr sz="1200"/>
            </a:lvl1pPr>
            <a:lvl2pPr marL="212598" indent="-212598">
              <a:spcBef>
                <a:spcPts val="750"/>
              </a:spcBef>
              <a:buFont typeface="Arial" panose="020B0604020202020204" pitchFamily="34" charset="0"/>
              <a:buChar char="•"/>
              <a:defRPr/>
            </a:lvl2pPr>
            <a:lvl3pPr marL="212598" indent="-212598">
              <a:spcBef>
                <a:spcPts val="750"/>
              </a:spcBef>
              <a:buFont typeface="Arial" panose="020B0604020202020204" pitchFamily="34" charset="0"/>
              <a:buChar char="•"/>
              <a:defRPr/>
            </a:lvl3pPr>
            <a:lvl4pPr marL="212598" indent="-212598">
              <a:spcBef>
                <a:spcPts val="750"/>
              </a:spcBef>
              <a:buFont typeface="Arial" panose="020B0604020202020204" pitchFamily="34" charset="0"/>
              <a:buChar char="•"/>
              <a:defRPr/>
            </a:lvl4pPr>
            <a:lvl5pPr marL="212598" indent="-212598">
              <a:spcBef>
                <a:spcPts val="750"/>
              </a:spcBef>
              <a:buFont typeface="Arial" panose="020B0604020202020204" pitchFamily="34" charset="0"/>
              <a:buChar char="•"/>
              <a:defRPr/>
            </a:lvl5pPr>
          </a:lstStyle>
          <a:p>
            <a:pPr lvl="0" rtl="0"/>
            <a:r>
              <a:rPr lang="it-IT"/>
              <a:t>Fare clic per modificare gli stili del testo dello schema</a:t>
            </a:r>
          </a:p>
        </p:txBody>
      </p:sp>
      <p:sp>
        <p:nvSpPr>
          <p:cNvPr id="5" name="Segnaposto testo 4">
            <a:extLst>
              <a:ext uri="{FF2B5EF4-FFF2-40B4-BE49-F238E27FC236}">
                <a16:creationId xmlns:a16="http://schemas.microsoft.com/office/drawing/2014/main" id="{DAAC1E5A-8423-4749-8EDA-E13425F69658}"/>
              </a:ext>
            </a:extLst>
          </p:cNvPr>
          <p:cNvSpPr>
            <a:spLocks noGrp="1"/>
          </p:cNvSpPr>
          <p:nvPr>
            <p:ph type="body" sz="quarter" idx="3" hasCustomPrompt="1"/>
          </p:nvPr>
        </p:nvSpPr>
        <p:spPr>
          <a:xfrm>
            <a:off x="4709158" y="2286001"/>
            <a:ext cx="3863342" cy="761999"/>
          </a:xfrm>
        </p:spPr>
        <p:txBody>
          <a:bodyPr rtlCol="0"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a:t>Fare clic per modificare lo stile del titolo</a:t>
            </a:r>
          </a:p>
        </p:txBody>
      </p:sp>
      <p:sp>
        <p:nvSpPr>
          <p:cNvPr id="6" name="Segnaposto contenuto 5">
            <a:extLst>
              <a:ext uri="{FF2B5EF4-FFF2-40B4-BE49-F238E27FC236}">
                <a16:creationId xmlns:a16="http://schemas.microsoft.com/office/drawing/2014/main" id="{DA832AAA-4BB8-4A3D-9C79-516F82F8001D}"/>
              </a:ext>
            </a:extLst>
          </p:cNvPr>
          <p:cNvSpPr>
            <a:spLocks noGrp="1"/>
          </p:cNvSpPr>
          <p:nvPr>
            <p:ph sz="quarter" idx="4"/>
          </p:nvPr>
        </p:nvSpPr>
        <p:spPr>
          <a:xfrm>
            <a:off x="4709158" y="3048000"/>
            <a:ext cx="3863342" cy="3048000"/>
          </a:xfrm>
        </p:spPr>
        <p:txBody>
          <a:bodyPr rtlCol="0"/>
          <a:lstStyle>
            <a:lvl1pPr marL="212598" indent="-212598">
              <a:spcBef>
                <a:spcPts val="750"/>
              </a:spcBef>
              <a:buFont typeface="Arial" panose="020B0604020202020204" pitchFamily="34" charset="0"/>
              <a:buChar char="•"/>
              <a:defRPr sz="1200"/>
            </a:lvl1pPr>
            <a:lvl2pPr marL="212598" indent="-212598">
              <a:spcBef>
                <a:spcPts val="750"/>
              </a:spcBef>
              <a:buFont typeface="Arial" panose="020B0604020202020204" pitchFamily="34" charset="0"/>
              <a:buChar char="•"/>
              <a:defRPr sz="1200"/>
            </a:lvl2pPr>
            <a:lvl3pPr marL="212598" indent="-212598">
              <a:spcBef>
                <a:spcPts val="750"/>
              </a:spcBef>
              <a:buFont typeface="Arial" panose="020B0604020202020204" pitchFamily="34" charset="0"/>
              <a:buChar char="•"/>
              <a:defRPr/>
            </a:lvl3pPr>
            <a:lvl4pPr marL="212598" indent="-212598">
              <a:spcBef>
                <a:spcPts val="750"/>
              </a:spcBef>
              <a:buFont typeface="Arial" panose="020B0604020202020204" pitchFamily="34" charset="0"/>
              <a:buChar char="•"/>
              <a:defRPr/>
            </a:lvl4pPr>
            <a:lvl5pPr marL="212598" indent="-212598">
              <a:spcBef>
                <a:spcPts val="750"/>
              </a:spcBef>
              <a:buFont typeface="Arial" panose="020B0604020202020204" pitchFamily="34" charset="0"/>
              <a:buChar char="•"/>
              <a:defRPr/>
            </a:lvl5pPr>
          </a:lstStyle>
          <a:p>
            <a:pPr lvl="0" rtl="0"/>
            <a:r>
              <a:rPr lang="it-IT"/>
              <a:t>Fare clic per modificare gli stili del testo dello schema</a:t>
            </a:r>
          </a:p>
          <a:p>
            <a:pPr lvl="1" rtl="0"/>
            <a:r>
              <a:rPr lang="it-IT"/>
              <a:t>Secondo livello</a:t>
            </a:r>
          </a:p>
        </p:txBody>
      </p:sp>
      <p:sp>
        <p:nvSpPr>
          <p:cNvPr id="8" name="Segnaposto piè di pagina 7">
            <a:extLst>
              <a:ext uri="{FF2B5EF4-FFF2-40B4-BE49-F238E27FC236}">
                <a16:creationId xmlns:a16="http://schemas.microsoft.com/office/drawing/2014/main" id="{735CA295-8563-402F-92C3-1F20C977C177}"/>
              </a:ext>
            </a:extLst>
          </p:cNvPr>
          <p:cNvSpPr>
            <a:spLocks noGrp="1"/>
          </p:cNvSpPr>
          <p:nvPr>
            <p:ph type="ftr" sz="quarter" idx="11"/>
          </p:nvPr>
        </p:nvSpPr>
        <p:spPr/>
        <p:txBody>
          <a:bodyPr rtlCol="0"/>
          <a:lstStyle/>
          <a:p>
            <a:endParaRPr lang="it-IT"/>
          </a:p>
        </p:txBody>
      </p:sp>
      <p:sp>
        <p:nvSpPr>
          <p:cNvPr id="9" name="Segnaposto numero diapositiva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grpSp>
        <p:nvGrpSpPr>
          <p:cNvPr id="15" name="Gruppo 14">
            <a:extLst>
              <a:ext uri="{FF2B5EF4-FFF2-40B4-BE49-F238E27FC236}">
                <a16:creationId xmlns:a16="http://schemas.microsoft.com/office/drawing/2014/main" id="{CFAFFB3B-DDD9-4451-A445-1716F21B5B26}"/>
              </a:ext>
              <a:ext uri="{C183D7F6-B498-43B3-948B-1728B52AA6E4}">
                <adec:decorative xmlns:adec="http://schemas.microsoft.com/office/drawing/2017/decorative" val="1"/>
              </a:ext>
            </a:extLst>
          </p:cNvPr>
          <p:cNvGrpSpPr/>
          <p:nvPr/>
        </p:nvGrpSpPr>
        <p:grpSpPr>
          <a:xfrm>
            <a:off x="4404627" y="1"/>
            <a:ext cx="3115889" cy="1314451"/>
            <a:chOff x="5872835" y="0"/>
            <a:chExt cx="4154519" cy="1314451"/>
          </a:xfrm>
        </p:grpSpPr>
        <p:sp>
          <p:nvSpPr>
            <p:cNvPr id="16" name="Figura a mano libera: Forma 15">
              <a:extLst>
                <a:ext uri="{FF2B5EF4-FFF2-40B4-BE49-F238E27FC236}">
                  <a16:creationId xmlns:a16="http://schemas.microsoft.com/office/drawing/2014/main" id="{D5B9FEA5-95BE-43A3-A0DC-93B8477BC66D}"/>
                </a:ext>
                <a:ext uri="{C183D7F6-B498-43B3-948B-1728B52AA6E4}">
                  <adec:decorative xmlns:adec="http://schemas.microsoft.com/office/drawing/2017/decorative" val="1"/>
                </a:ext>
              </a:extLst>
            </p:cNvPr>
            <p:cNvSpPr/>
            <p:nvPr/>
          </p:nvSpPr>
          <p:spPr>
            <a:xfrm rot="10800000">
              <a:off x="5872835" y="0"/>
              <a:ext cx="3991773" cy="1314450"/>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1350" dirty="0"/>
            </a:p>
          </p:txBody>
        </p:sp>
        <p:sp>
          <p:nvSpPr>
            <p:cNvPr id="17" name="Figura a mano libera: Forma 16">
              <a:extLst>
                <a:ext uri="{FF2B5EF4-FFF2-40B4-BE49-F238E27FC236}">
                  <a16:creationId xmlns:a16="http://schemas.microsoft.com/office/drawing/2014/main" id="{479F2365-436D-4300-8A80-42A44D63E9C0}"/>
                </a:ext>
                <a:ext uri="{C183D7F6-B498-43B3-948B-1728B52AA6E4}">
                  <adec:decorative xmlns:adec="http://schemas.microsoft.com/office/drawing/2017/decorative" val="1"/>
                </a:ext>
              </a:extLst>
            </p:cNvPr>
            <p:cNvSpPr/>
            <p:nvPr/>
          </p:nvSpPr>
          <p:spPr>
            <a:xfrm>
              <a:off x="6660515" y="0"/>
              <a:ext cx="3366839" cy="1314451"/>
            </a:xfrm>
            <a:custGeom>
              <a:avLst/>
              <a:gdLst>
                <a:gd name="connsiteX0" fmla="*/ 0 w 4200872"/>
                <a:gd name="connsiteY0" fmla="*/ 0 h 1514020"/>
                <a:gd name="connsiteX1" fmla="*/ 4200872 w 4200872"/>
                <a:gd name="connsiteY1" fmla="*/ 0 h 1514020"/>
                <a:gd name="connsiteX2" fmla="*/ 4142607 w 4200872"/>
                <a:gd name="connsiteY2" fmla="*/ 38563 h 1514020"/>
                <a:gd name="connsiteX3" fmla="*/ 3008795 w 4200872"/>
                <a:gd name="connsiteY3" fmla="*/ 1083181 h 1514020"/>
                <a:gd name="connsiteX4" fmla="*/ 709479 w 4200872"/>
                <a:gd name="connsiteY4" fmla="*/ 810018 h 1514020"/>
                <a:gd name="connsiteX5" fmla="*/ 214372 w 4200872"/>
                <a:gd name="connsiteY5" fmla="*/ 268967 h 1514020"/>
                <a:gd name="connsiteX0" fmla="*/ 4111158 w 4111158"/>
                <a:gd name="connsiteY0" fmla="*/ 0 h 1514020"/>
                <a:gd name="connsiteX1" fmla="*/ 4052893 w 4111158"/>
                <a:gd name="connsiteY1" fmla="*/ 38563 h 1514020"/>
                <a:gd name="connsiteX2" fmla="*/ 2919081 w 4111158"/>
                <a:gd name="connsiteY2" fmla="*/ 1083181 h 1514020"/>
                <a:gd name="connsiteX3" fmla="*/ 619765 w 4111158"/>
                <a:gd name="connsiteY3" fmla="*/ 810018 h 1514020"/>
                <a:gd name="connsiteX4" fmla="*/ 124658 w 4111158"/>
                <a:gd name="connsiteY4" fmla="*/ 268967 h 1514020"/>
                <a:gd name="connsiteX5" fmla="*/ 0 w 4111158"/>
                <a:gd name="connsiteY5" fmla="*/ 83899 h 1514020"/>
                <a:gd name="connsiteX0" fmla="*/ 4146758 w 4146758"/>
                <a:gd name="connsiteY0" fmla="*/ 0 h 1514020"/>
                <a:gd name="connsiteX1" fmla="*/ 4088493 w 4146758"/>
                <a:gd name="connsiteY1" fmla="*/ 38563 h 1514020"/>
                <a:gd name="connsiteX2" fmla="*/ 2954681 w 4146758"/>
                <a:gd name="connsiteY2" fmla="*/ 1083181 h 1514020"/>
                <a:gd name="connsiteX3" fmla="*/ 655365 w 4146758"/>
                <a:gd name="connsiteY3" fmla="*/ 810018 h 1514020"/>
                <a:gd name="connsiteX4" fmla="*/ 160258 w 4146758"/>
                <a:gd name="connsiteY4" fmla="*/ 268967 h 1514020"/>
                <a:gd name="connsiteX5" fmla="*/ 0 w 4146758"/>
                <a:gd name="connsiteY5" fmla="*/ 10654 h 151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758" h="1514020">
                  <a:moveTo>
                    <a:pt x="4146758" y="0"/>
                  </a:moveTo>
                  <a:lnTo>
                    <a:pt x="4088493" y="38563"/>
                  </a:lnTo>
                  <a:cubicBezTo>
                    <a:pt x="3683117" y="337805"/>
                    <a:pt x="3339000" y="765216"/>
                    <a:pt x="2954681" y="1083181"/>
                  </a:cubicBezTo>
                  <a:cubicBezTo>
                    <a:pt x="2434478" y="1512793"/>
                    <a:pt x="1773669" y="1891699"/>
                    <a:pt x="655365" y="810018"/>
                  </a:cubicBezTo>
                  <a:cubicBezTo>
                    <a:pt x="490981" y="651095"/>
                    <a:pt x="325676" y="468539"/>
                    <a:pt x="160258" y="268967"/>
                  </a:cubicBezTo>
                  <a:cubicBezTo>
                    <a:pt x="88801" y="179311"/>
                    <a:pt x="0" y="10654"/>
                    <a:pt x="0" y="10654"/>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dirty="0">
                <a:solidFill>
                  <a:prstClr val="white"/>
                </a:solidFill>
                <a:latin typeface="Avenir Next LT Pro Light"/>
              </a:endParaRPr>
            </a:p>
          </p:txBody>
        </p:sp>
      </p:grpSp>
    </p:spTree>
    <p:extLst>
      <p:ext uri="{BB962C8B-B14F-4D97-AF65-F5344CB8AC3E}">
        <p14:creationId xmlns:p14="http://schemas.microsoft.com/office/powerpoint/2010/main" val="412928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Colonna contenuto 3">
    <p:spTree>
      <p:nvGrpSpPr>
        <p:cNvPr id="1" name=""/>
        <p:cNvGrpSpPr/>
        <p:nvPr/>
      </p:nvGrpSpPr>
      <p:grpSpPr>
        <a:xfrm>
          <a:off x="0" y="0"/>
          <a:ext cx="0" cy="0"/>
          <a:chOff x="0" y="0"/>
          <a:chExt cx="0" cy="0"/>
        </a:xfrm>
      </p:grpSpPr>
      <p:sp>
        <p:nvSpPr>
          <p:cNvPr id="12" name="Segnaposto immagine 11">
            <a:extLst>
              <a:ext uri="{FF2B5EF4-FFF2-40B4-BE49-F238E27FC236}">
                <a16:creationId xmlns:a16="http://schemas.microsoft.com/office/drawing/2014/main" id="{2203B704-015A-403C-A5A1-762756C468F0}"/>
              </a:ext>
            </a:extLst>
          </p:cNvPr>
          <p:cNvSpPr>
            <a:spLocks noGrp="1"/>
          </p:cNvSpPr>
          <p:nvPr>
            <p:ph type="pic" sz="quarter" idx="15"/>
          </p:nvPr>
        </p:nvSpPr>
        <p:spPr>
          <a:xfrm>
            <a:off x="4580600" y="1"/>
            <a:ext cx="4365371"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solidFill>
            <a:schemeClr val="accent3"/>
          </a:solidFill>
        </p:spPr>
        <p:txBody>
          <a:bodyPr wrap="square" rtlCol="0">
            <a:noAutofit/>
          </a:bodyPr>
          <a:lstStyle/>
          <a:p>
            <a:pPr rtl="0"/>
            <a:r>
              <a:rPr lang="it-IT"/>
              <a:t>Fare clic sull'icona per inserire un'immagine</a:t>
            </a:r>
            <a:endParaRPr lang="it-IT" dirty="0"/>
          </a:p>
        </p:txBody>
      </p:sp>
      <p:sp>
        <p:nvSpPr>
          <p:cNvPr id="2" name="Titolo 1">
            <a:extLst>
              <a:ext uri="{FF2B5EF4-FFF2-40B4-BE49-F238E27FC236}">
                <a16:creationId xmlns:a16="http://schemas.microsoft.com/office/drawing/2014/main" id="{8A4FFAE2-03F4-4A94-86C4-9305B237CA89}"/>
              </a:ext>
            </a:extLst>
          </p:cNvPr>
          <p:cNvSpPr>
            <a:spLocks noGrp="1"/>
          </p:cNvSpPr>
          <p:nvPr>
            <p:ph type="title"/>
          </p:nvPr>
        </p:nvSpPr>
        <p:spPr>
          <a:xfrm>
            <a:off x="571500" y="762000"/>
            <a:ext cx="8001000" cy="1524000"/>
          </a:xfrm>
        </p:spPr>
        <p:txBody>
          <a:bodyPr rtlCol="0"/>
          <a:lstStyle/>
          <a:p>
            <a:pPr rtl="0"/>
            <a:r>
              <a:rPr lang="it-IT"/>
              <a:t>Fare clic per modificare lo stile del titolo dello schema</a:t>
            </a:r>
          </a:p>
        </p:txBody>
      </p:sp>
      <p:sp>
        <p:nvSpPr>
          <p:cNvPr id="7" name="Segnaposto data 6">
            <a:extLst>
              <a:ext uri="{FF2B5EF4-FFF2-40B4-BE49-F238E27FC236}">
                <a16:creationId xmlns:a16="http://schemas.microsoft.com/office/drawing/2014/main" id="{E80BEC63-51D3-4C70-B804-BE9EF765AD21}"/>
              </a:ext>
            </a:extLst>
          </p:cNvPr>
          <p:cNvSpPr>
            <a:spLocks noGrp="1"/>
          </p:cNvSpPr>
          <p:nvPr>
            <p:ph type="dt" sz="half" idx="10"/>
          </p:nvPr>
        </p:nvSpPr>
        <p:spPr/>
        <p:txBody>
          <a:bodyPr rtlCol="0"/>
          <a:lstStyle/>
          <a:p>
            <a:fld id="{28A73151-C1C1-4660-85CB-8D3E8432C201}" type="datetimeFigureOut">
              <a:rPr lang="it-IT" smtClean="0"/>
              <a:pPr/>
              <a:t>24/01/2024</a:t>
            </a:fld>
            <a:endParaRPr lang="it-IT"/>
          </a:p>
        </p:txBody>
      </p:sp>
      <p:sp>
        <p:nvSpPr>
          <p:cNvPr id="3" name="Segnaposto testo 2">
            <a:extLst>
              <a:ext uri="{FF2B5EF4-FFF2-40B4-BE49-F238E27FC236}">
                <a16:creationId xmlns:a16="http://schemas.microsoft.com/office/drawing/2014/main" id="{75BAC5A5-E184-46B6-8AB5-C8E132D3624B}"/>
              </a:ext>
            </a:extLst>
          </p:cNvPr>
          <p:cNvSpPr>
            <a:spLocks noGrp="1"/>
          </p:cNvSpPr>
          <p:nvPr>
            <p:ph type="body" idx="1" hasCustomPrompt="1"/>
          </p:nvPr>
        </p:nvSpPr>
        <p:spPr>
          <a:xfrm>
            <a:off x="571500" y="2286000"/>
            <a:ext cx="2400300" cy="761999"/>
          </a:xfrm>
        </p:spPr>
        <p:txBody>
          <a:bodyPr rtlCol="0"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a:t>Fare clic per modificare lo stile del titolo</a:t>
            </a:r>
          </a:p>
        </p:txBody>
      </p:sp>
      <p:sp>
        <p:nvSpPr>
          <p:cNvPr id="4" name="Segnaposto contenuto 3">
            <a:extLst>
              <a:ext uri="{FF2B5EF4-FFF2-40B4-BE49-F238E27FC236}">
                <a16:creationId xmlns:a16="http://schemas.microsoft.com/office/drawing/2014/main" id="{8FDCFE87-5D80-45CB-9D13-DFC9AFCEC7F9}"/>
              </a:ext>
            </a:extLst>
          </p:cNvPr>
          <p:cNvSpPr>
            <a:spLocks noGrp="1"/>
          </p:cNvSpPr>
          <p:nvPr>
            <p:ph sz="half" idx="2"/>
          </p:nvPr>
        </p:nvSpPr>
        <p:spPr>
          <a:xfrm>
            <a:off x="571500" y="3047999"/>
            <a:ext cx="2400300" cy="3048000"/>
          </a:xfrm>
        </p:spPr>
        <p:txBody>
          <a:bodyPr rtlCol="0"/>
          <a:lstStyle>
            <a:lvl1pPr marL="212598" indent="-212598">
              <a:spcBef>
                <a:spcPts val="750"/>
              </a:spcBef>
              <a:buFont typeface="Arial" panose="020B0604020202020204" pitchFamily="34" charset="0"/>
              <a:buChar char="•"/>
              <a:defRPr sz="1050"/>
            </a:lvl1pPr>
            <a:lvl2pPr marL="212598" indent="-212598">
              <a:spcBef>
                <a:spcPts val="750"/>
              </a:spcBef>
              <a:buFont typeface="Arial" panose="020B0604020202020204" pitchFamily="34" charset="0"/>
              <a:buChar char="•"/>
              <a:defRPr sz="1050"/>
            </a:lvl2pPr>
            <a:lvl3pPr marL="212598" indent="-212598">
              <a:spcBef>
                <a:spcPts val="750"/>
              </a:spcBef>
              <a:buFont typeface="Arial" panose="020B0604020202020204" pitchFamily="34" charset="0"/>
              <a:buChar char="•"/>
              <a:defRPr sz="1050"/>
            </a:lvl3pPr>
            <a:lvl4pPr marL="212598" indent="-212598">
              <a:spcBef>
                <a:spcPts val="750"/>
              </a:spcBef>
              <a:buFont typeface="Arial" panose="020B0604020202020204" pitchFamily="34" charset="0"/>
              <a:buChar char="•"/>
              <a:defRPr sz="1050"/>
            </a:lvl4pPr>
            <a:lvl5pPr marL="212598" indent="-212598">
              <a:spcBef>
                <a:spcPts val="750"/>
              </a:spcBef>
              <a:buFont typeface="Arial" panose="020B0604020202020204" pitchFamily="34" charset="0"/>
              <a:buChar char="•"/>
              <a:defRPr sz="105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DAAC1E5A-8423-4749-8EDA-E13425F69658}"/>
              </a:ext>
            </a:extLst>
          </p:cNvPr>
          <p:cNvSpPr>
            <a:spLocks noGrp="1"/>
          </p:cNvSpPr>
          <p:nvPr>
            <p:ph type="body" sz="quarter" idx="3" hasCustomPrompt="1"/>
          </p:nvPr>
        </p:nvSpPr>
        <p:spPr>
          <a:xfrm>
            <a:off x="3371850" y="2286000"/>
            <a:ext cx="2400300" cy="761999"/>
          </a:xfrm>
        </p:spPr>
        <p:txBody>
          <a:bodyPr rtlCol="0"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a:t>Fare clic per modificare lo stile del titolo</a:t>
            </a:r>
          </a:p>
        </p:txBody>
      </p:sp>
      <p:sp>
        <p:nvSpPr>
          <p:cNvPr id="6" name="Segnaposto contenuto 5">
            <a:extLst>
              <a:ext uri="{FF2B5EF4-FFF2-40B4-BE49-F238E27FC236}">
                <a16:creationId xmlns:a16="http://schemas.microsoft.com/office/drawing/2014/main" id="{DA832AAA-4BB8-4A3D-9C79-516F82F8001D}"/>
              </a:ext>
            </a:extLst>
          </p:cNvPr>
          <p:cNvSpPr>
            <a:spLocks noGrp="1"/>
          </p:cNvSpPr>
          <p:nvPr>
            <p:ph sz="quarter" idx="4"/>
          </p:nvPr>
        </p:nvSpPr>
        <p:spPr>
          <a:xfrm>
            <a:off x="3371850" y="3047999"/>
            <a:ext cx="2400300" cy="3048000"/>
          </a:xfrm>
        </p:spPr>
        <p:txBody>
          <a:bodyPr rtlCol="0"/>
          <a:lstStyle>
            <a:lvl1pPr marL="212598" indent="-212598">
              <a:spcBef>
                <a:spcPts val="750"/>
              </a:spcBef>
              <a:buFont typeface="Arial" panose="020B0604020202020204" pitchFamily="34" charset="0"/>
              <a:buChar char="•"/>
              <a:defRPr sz="1050"/>
            </a:lvl1pPr>
            <a:lvl2pPr marL="212598" indent="-212598">
              <a:spcBef>
                <a:spcPts val="750"/>
              </a:spcBef>
              <a:buFont typeface="Arial" panose="020B0604020202020204" pitchFamily="34" charset="0"/>
              <a:buChar char="•"/>
              <a:defRPr sz="1050"/>
            </a:lvl2pPr>
            <a:lvl3pPr marL="212598" indent="-212598">
              <a:spcBef>
                <a:spcPts val="750"/>
              </a:spcBef>
              <a:buFont typeface="Arial" panose="020B0604020202020204" pitchFamily="34" charset="0"/>
              <a:buChar char="•"/>
              <a:defRPr sz="1050"/>
            </a:lvl3pPr>
            <a:lvl4pPr marL="212598" indent="-212598">
              <a:spcBef>
                <a:spcPts val="750"/>
              </a:spcBef>
              <a:buFont typeface="Arial" panose="020B0604020202020204" pitchFamily="34" charset="0"/>
              <a:buChar char="•"/>
              <a:defRPr sz="1050"/>
            </a:lvl4pPr>
            <a:lvl5pPr marL="212598" indent="-212598">
              <a:spcBef>
                <a:spcPts val="750"/>
              </a:spcBef>
              <a:buFont typeface="Arial" panose="020B0604020202020204" pitchFamily="34" charset="0"/>
              <a:buChar char="•"/>
              <a:defRPr sz="105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testo 4">
            <a:extLst>
              <a:ext uri="{FF2B5EF4-FFF2-40B4-BE49-F238E27FC236}">
                <a16:creationId xmlns:a16="http://schemas.microsoft.com/office/drawing/2014/main" id="{44EB2F7F-9194-43CA-B2EE-6C327D14A4F7}"/>
              </a:ext>
            </a:extLst>
          </p:cNvPr>
          <p:cNvSpPr>
            <a:spLocks noGrp="1"/>
          </p:cNvSpPr>
          <p:nvPr>
            <p:ph type="body" sz="quarter" idx="13" hasCustomPrompt="1"/>
          </p:nvPr>
        </p:nvSpPr>
        <p:spPr>
          <a:xfrm>
            <a:off x="6172200" y="2286002"/>
            <a:ext cx="2400300" cy="761999"/>
          </a:xfrm>
        </p:spPr>
        <p:txBody>
          <a:bodyPr rtlCol="0"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a:t>Fare clic per modificare lo stile del titolo</a:t>
            </a:r>
          </a:p>
        </p:txBody>
      </p:sp>
      <p:sp>
        <p:nvSpPr>
          <p:cNvPr id="11" name="Segnaposto contenuto 5">
            <a:extLst>
              <a:ext uri="{FF2B5EF4-FFF2-40B4-BE49-F238E27FC236}">
                <a16:creationId xmlns:a16="http://schemas.microsoft.com/office/drawing/2014/main" id="{FFB1243F-4E49-476D-B798-341DC014DEDF}"/>
              </a:ext>
            </a:extLst>
          </p:cNvPr>
          <p:cNvSpPr>
            <a:spLocks noGrp="1"/>
          </p:cNvSpPr>
          <p:nvPr>
            <p:ph sz="quarter" idx="14"/>
          </p:nvPr>
        </p:nvSpPr>
        <p:spPr>
          <a:xfrm>
            <a:off x="6172200" y="3047999"/>
            <a:ext cx="2400300" cy="3048000"/>
          </a:xfrm>
        </p:spPr>
        <p:txBody>
          <a:bodyPr rtlCol="0"/>
          <a:lstStyle>
            <a:lvl1pPr marL="212598" indent="-212598">
              <a:spcBef>
                <a:spcPts val="750"/>
              </a:spcBef>
              <a:buFont typeface="Arial" panose="020B0604020202020204" pitchFamily="34" charset="0"/>
              <a:buChar char="•"/>
              <a:defRPr sz="1050"/>
            </a:lvl1pPr>
            <a:lvl2pPr marL="212598" indent="-212598">
              <a:spcBef>
                <a:spcPts val="750"/>
              </a:spcBef>
              <a:buFont typeface="Arial" panose="020B0604020202020204" pitchFamily="34" charset="0"/>
              <a:buChar char="•"/>
              <a:defRPr sz="1050"/>
            </a:lvl2pPr>
            <a:lvl3pPr marL="212598" indent="-212598">
              <a:spcBef>
                <a:spcPts val="750"/>
              </a:spcBef>
              <a:buFont typeface="Arial" panose="020B0604020202020204" pitchFamily="34" charset="0"/>
              <a:buChar char="•"/>
              <a:defRPr sz="1050"/>
            </a:lvl3pPr>
            <a:lvl4pPr marL="212598" indent="-212598">
              <a:spcBef>
                <a:spcPts val="750"/>
              </a:spcBef>
              <a:buFont typeface="Arial" panose="020B0604020202020204" pitchFamily="34" charset="0"/>
              <a:buChar char="•"/>
              <a:defRPr sz="1050"/>
            </a:lvl4pPr>
            <a:lvl5pPr marL="212598" indent="-212598">
              <a:spcBef>
                <a:spcPts val="750"/>
              </a:spcBef>
              <a:buFont typeface="Arial" panose="020B0604020202020204" pitchFamily="34" charset="0"/>
              <a:buChar char="•"/>
              <a:defRPr sz="105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piè di pagina 7">
            <a:extLst>
              <a:ext uri="{FF2B5EF4-FFF2-40B4-BE49-F238E27FC236}">
                <a16:creationId xmlns:a16="http://schemas.microsoft.com/office/drawing/2014/main" id="{735CA295-8563-402F-92C3-1F20C977C177}"/>
              </a:ext>
            </a:extLst>
          </p:cNvPr>
          <p:cNvSpPr>
            <a:spLocks noGrp="1"/>
          </p:cNvSpPr>
          <p:nvPr>
            <p:ph type="ftr" sz="quarter" idx="11"/>
          </p:nvPr>
        </p:nvSpPr>
        <p:spPr/>
        <p:txBody>
          <a:bodyPr rtlCol="0"/>
          <a:lstStyle/>
          <a:p>
            <a:endParaRPr lang="it-IT"/>
          </a:p>
        </p:txBody>
      </p:sp>
      <p:sp>
        <p:nvSpPr>
          <p:cNvPr id="9" name="Segnaposto numero diapositiva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rtlCol="0"/>
          <a:lstStyle/>
          <a:p>
            <a:fld id="{F47BC2C2-780C-4595-B714-01AFA5203749}" type="slidenum">
              <a:rPr lang="it-IT" smtClean="0"/>
              <a:pPr/>
              <a:t>‹N›</a:t>
            </a:fld>
            <a:endParaRPr lang="it-IT"/>
          </a:p>
        </p:txBody>
      </p:sp>
    </p:spTree>
    <p:extLst>
      <p:ext uri="{BB962C8B-B14F-4D97-AF65-F5344CB8AC3E}">
        <p14:creationId xmlns:p14="http://schemas.microsoft.com/office/powerpoint/2010/main" val="338015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igura a mano libera: Forma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p:nvPr/>
        </p:nvSpPr>
        <p:spPr>
          <a:xfrm>
            <a:off x="6118382" y="6244836"/>
            <a:ext cx="3025617"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125"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1" name="Figura a mano libera: Forma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p:nvPr/>
        </p:nvSpPr>
        <p:spPr>
          <a:xfrm>
            <a:off x="1" y="688126"/>
            <a:ext cx="336368"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sz="675" dirty="0">
              <a:solidFill>
                <a:prstClr val="white"/>
              </a:solidFill>
              <a:latin typeface="Avenir Next LT Pro" panose="020B0504020202020204" pitchFamily="34" charset="0"/>
            </a:endParaRPr>
          </a:p>
        </p:txBody>
      </p:sp>
      <p:sp>
        <p:nvSpPr>
          <p:cNvPr id="12" name="Figura a mano libera: Forma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p:nvPr/>
        </p:nvSpPr>
        <p:spPr>
          <a:xfrm>
            <a:off x="5482095" y="6144070"/>
            <a:ext cx="3313703"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Segnaposto titolo 1">
            <a:extLst>
              <a:ext uri="{FF2B5EF4-FFF2-40B4-BE49-F238E27FC236}">
                <a16:creationId xmlns:a16="http://schemas.microsoft.com/office/drawing/2014/main" id="{A3A2F988-7148-4375-83D8-12EE5EBC7BE0}"/>
              </a:ext>
            </a:extLst>
          </p:cNvPr>
          <p:cNvSpPr>
            <a:spLocks noGrp="1"/>
          </p:cNvSpPr>
          <p:nvPr>
            <p:ph type="title"/>
          </p:nvPr>
        </p:nvSpPr>
        <p:spPr>
          <a:xfrm>
            <a:off x="571500" y="762000"/>
            <a:ext cx="8001000" cy="1524000"/>
          </a:xfrm>
          <a:prstGeom prst="rect">
            <a:avLst/>
          </a:prstGeom>
        </p:spPr>
        <p:txBody>
          <a:bodyPr vert="horz" lIns="91440" tIns="45720" rIns="91440" bIns="45720" rtlCol="0" anchor="ctr">
            <a:normAutofit/>
          </a:bodyPr>
          <a:lstStyle/>
          <a:p>
            <a:pPr rtl="0"/>
            <a:r>
              <a:rPr lang="it-IT"/>
              <a:t>Fare clic per modificare lo stile del titolo</a:t>
            </a:r>
          </a:p>
        </p:txBody>
      </p:sp>
      <p:sp>
        <p:nvSpPr>
          <p:cNvPr id="3" name="Segnaposto testo 2">
            <a:extLst>
              <a:ext uri="{FF2B5EF4-FFF2-40B4-BE49-F238E27FC236}">
                <a16:creationId xmlns:a16="http://schemas.microsoft.com/office/drawing/2014/main" id="{F6896238-C5B3-4F3C-97FA-890E1A51A203}"/>
              </a:ext>
            </a:extLst>
          </p:cNvPr>
          <p:cNvSpPr>
            <a:spLocks noGrp="1"/>
          </p:cNvSpPr>
          <p:nvPr>
            <p:ph type="body" idx="1"/>
          </p:nvPr>
        </p:nvSpPr>
        <p:spPr>
          <a:xfrm>
            <a:off x="571500" y="2286001"/>
            <a:ext cx="8001000" cy="3818083"/>
          </a:xfrm>
          <a:prstGeom prst="rect">
            <a:avLst/>
          </a:prstGeom>
        </p:spPr>
        <p:txBody>
          <a:bodyPr vert="horz" lIns="91440" tIns="45720" rIns="91440" bIns="45720" rtlCol="0">
            <a:normAutofit/>
          </a:body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data 3">
            <a:extLst>
              <a:ext uri="{FF2B5EF4-FFF2-40B4-BE49-F238E27FC236}">
                <a16:creationId xmlns:a16="http://schemas.microsoft.com/office/drawing/2014/main" id="{1D6E4474-0442-4E4B-9E5B-CA7B3951C1DA}"/>
              </a:ext>
            </a:extLst>
          </p:cNvPr>
          <p:cNvSpPr>
            <a:spLocks noGrp="1"/>
          </p:cNvSpPr>
          <p:nvPr>
            <p:ph type="dt" sz="half" idx="2"/>
          </p:nvPr>
        </p:nvSpPr>
        <p:spPr>
          <a:xfrm>
            <a:off x="7041874" y="194321"/>
            <a:ext cx="1530626" cy="365125"/>
          </a:xfrm>
          <a:prstGeom prst="rect">
            <a:avLst/>
          </a:prstGeom>
        </p:spPr>
        <p:txBody>
          <a:bodyPr vert="horz" lIns="91440" tIns="45720" rIns="91440" bIns="45720" rtlCol="0" anchor="ctr"/>
          <a:lstStyle>
            <a:lvl1pPr algn="r">
              <a:defRPr sz="900">
                <a:solidFill>
                  <a:schemeClr val="tx1">
                    <a:tint val="75000"/>
                    <a:alpha val="70000"/>
                  </a:schemeClr>
                </a:solidFill>
              </a:defRPr>
            </a:lvl1pPr>
          </a:lstStyle>
          <a:p>
            <a:fld id="{28A73151-C1C1-4660-85CB-8D3E8432C201}" type="datetimeFigureOut">
              <a:rPr lang="it-IT" smtClean="0"/>
              <a:pPr/>
              <a:t>24/01/2024</a:t>
            </a:fld>
            <a:endParaRPr lang="it-IT"/>
          </a:p>
        </p:txBody>
      </p:sp>
      <p:sp>
        <p:nvSpPr>
          <p:cNvPr id="5" name="Segnaposto piè di pagina 4">
            <a:extLst>
              <a:ext uri="{FF2B5EF4-FFF2-40B4-BE49-F238E27FC236}">
                <a16:creationId xmlns:a16="http://schemas.microsoft.com/office/drawing/2014/main" id="{E0626A98-F887-40E1-B9BA-9D93DE90E022}"/>
              </a:ext>
            </a:extLst>
          </p:cNvPr>
          <p:cNvSpPr>
            <a:spLocks noGrp="1"/>
          </p:cNvSpPr>
          <p:nvPr>
            <p:ph type="ftr" sz="quarter" idx="3"/>
          </p:nvPr>
        </p:nvSpPr>
        <p:spPr>
          <a:xfrm>
            <a:off x="571500" y="6356351"/>
            <a:ext cx="4959626" cy="365125"/>
          </a:xfrm>
          <a:prstGeom prst="rect">
            <a:avLst/>
          </a:prstGeom>
        </p:spPr>
        <p:txBody>
          <a:bodyPr vert="horz" lIns="91440" tIns="45720" rIns="91440" bIns="45720" rtlCol="0" anchor="ctr"/>
          <a:lstStyle>
            <a:lvl1pPr algn="l">
              <a:defRPr sz="900">
                <a:solidFill>
                  <a:schemeClr val="tx1">
                    <a:tint val="75000"/>
                    <a:alpha val="70000"/>
                  </a:schemeClr>
                </a:solidFill>
              </a:defRPr>
            </a:lvl1pPr>
          </a:lstStyle>
          <a:p>
            <a:endParaRPr lang="it-IT"/>
          </a:p>
        </p:txBody>
      </p:sp>
      <p:sp>
        <p:nvSpPr>
          <p:cNvPr id="6" name="Segnaposto numero diapositiva 5">
            <a:extLst>
              <a:ext uri="{FF2B5EF4-FFF2-40B4-BE49-F238E27FC236}">
                <a16:creationId xmlns:a16="http://schemas.microsoft.com/office/drawing/2014/main" id="{482C8119-73F6-4713-9AD3-3628DCDFB8F2}"/>
              </a:ext>
            </a:extLst>
          </p:cNvPr>
          <p:cNvSpPr>
            <a:spLocks noGrp="1"/>
          </p:cNvSpPr>
          <p:nvPr>
            <p:ph type="sldNum" sz="quarter" idx="4"/>
          </p:nvPr>
        </p:nvSpPr>
        <p:spPr>
          <a:xfrm>
            <a:off x="7429500" y="6356351"/>
            <a:ext cx="1143000" cy="365125"/>
          </a:xfrm>
          <a:prstGeom prst="rect">
            <a:avLst/>
          </a:prstGeom>
        </p:spPr>
        <p:txBody>
          <a:bodyPr vert="horz" lIns="91440" tIns="45720" rIns="91440" bIns="45720" rtlCol="0" anchor="ctr"/>
          <a:lstStyle>
            <a:lvl1pPr algn="r">
              <a:defRPr sz="900">
                <a:solidFill>
                  <a:schemeClr val="tx1">
                    <a:tint val="75000"/>
                    <a:alpha val="70000"/>
                  </a:schemeClr>
                </a:solidFill>
              </a:defRPr>
            </a:lvl1pPr>
          </a:lstStyle>
          <a:p>
            <a:fld id="{F47BC2C2-780C-4595-B714-01AFA5203749}" type="slidenum">
              <a:rPr lang="it-IT" smtClean="0"/>
              <a:pPr/>
              <a:t>‹N›</a:t>
            </a:fld>
            <a:endParaRPr lang="it-IT"/>
          </a:p>
        </p:txBody>
      </p:sp>
    </p:spTree>
    <p:extLst>
      <p:ext uri="{BB962C8B-B14F-4D97-AF65-F5344CB8AC3E}">
        <p14:creationId xmlns:p14="http://schemas.microsoft.com/office/powerpoint/2010/main" val="209210691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25000"/>
        </a:lnSpc>
        <a:spcBef>
          <a:spcPts val="750"/>
        </a:spcBef>
        <a:buFont typeface="Arial" panose="020B0604020202020204" pitchFamily="34" charset="0"/>
        <a:buNone/>
        <a:defRPr sz="2100" kern="1200">
          <a:solidFill>
            <a:schemeClr val="tx1">
              <a:alpha val="70000"/>
            </a:schemeClr>
          </a:solidFill>
          <a:latin typeface="+mn-lt"/>
          <a:ea typeface="+mn-ea"/>
          <a:cs typeface="+mn-cs"/>
        </a:defRPr>
      </a:lvl1pPr>
      <a:lvl2pPr marL="342900" indent="0" algn="l" defTabSz="685800" rtl="0" eaLnBrk="1" latinLnBrk="0" hangingPunct="1">
        <a:lnSpc>
          <a:spcPct val="125000"/>
        </a:lnSpc>
        <a:spcBef>
          <a:spcPts val="375"/>
        </a:spcBef>
        <a:buFont typeface="Arial" panose="020B0604020202020204" pitchFamily="34" charset="0"/>
        <a:buNone/>
        <a:defRPr sz="2100" kern="1200">
          <a:solidFill>
            <a:schemeClr val="tx1">
              <a:alpha val="70000"/>
            </a:schemeClr>
          </a:solidFill>
          <a:latin typeface="+mn-lt"/>
          <a:ea typeface="+mn-ea"/>
          <a:cs typeface="+mn-cs"/>
        </a:defRPr>
      </a:lvl2pPr>
      <a:lvl3pPr marL="685800" indent="0" algn="l" defTabSz="685800" rtl="0" eaLnBrk="1" latinLnBrk="0" hangingPunct="1">
        <a:lnSpc>
          <a:spcPct val="125000"/>
        </a:lnSpc>
        <a:spcBef>
          <a:spcPts val="375"/>
        </a:spcBef>
        <a:buFont typeface="Arial" panose="020B0604020202020204" pitchFamily="34" charset="0"/>
        <a:buNone/>
        <a:defRPr sz="2100" kern="1200">
          <a:solidFill>
            <a:schemeClr val="tx1">
              <a:alpha val="70000"/>
            </a:schemeClr>
          </a:solidFill>
          <a:latin typeface="+mn-lt"/>
          <a:ea typeface="+mn-ea"/>
          <a:cs typeface="+mn-cs"/>
        </a:defRPr>
      </a:lvl3pPr>
      <a:lvl4pPr marL="1028700" indent="0" algn="l" defTabSz="685800" rtl="0" eaLnBrk="1" latinLnBrk="0" hangingPunct="1">
        <a:lnSpc>
          <a:spcPct val="125000"/>
        </a:lnSpc>
        <a:spcBef>
          <a:spcPts val="375"/>
        </a:spcBef>
        <a:buFont typeface="Arial" panose="020B0604020202020204" pitchFamily="34" charset="0"/>
        <a:buNone/>
        <a:defRPr sz="2100" kern="1200">
          <a:solidFill>
            <a:schemeClr val="tx1">
              <a:alpha val="70000"/>
            </a:schemeClr>
          </a:solidFill>
          <a:latin typeface="+mn-lt"/>
          <a:ea typeface="+mn-ea"/>
          <a:cs typeface="+mn-cs"/>
        </a:defRPr>
      </a:lvl4pPr>
      <a:lvl5pPr marL="1371600" indent="0" algn="l" defTabSz="685800" rtl="0" eaLnBrk="1" latinLnBrk="0" hangingPunct="1">
        <a:lnSpc>
          <a:spcPct val="125000"/>
        </a:lnSpc>
        <a:spcBef>
          <a:spcPts val="375"/>
        </a:spcBef>
        <a:buFont typeface="Arial" panose="020B0604020202020204" pitchFamily="34" charset="0"/>
        <a:buNone/>
        <a:defRPr sz="2100" kern="1200">
          <a:solidFill>
            <a:schemeClr val="tx1">
              <a:alpha val="7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5A70A-CD12-EA85-2772-2B68ED081D4E}"/>
              </a:ext>
            </a:extLst>
          </p:cNvPr>
          <p:cNvPicPr>
            <a:picLocks noChangeAspect="1"/>
          </p:cNvPicPr>
          <p:nvPr/>
        </p:nvPicPr>
        <p:blipFill rotWithShape="1">
          <a:blip r:embed="rId2"/>
          <a:srcRect l="16821" r="8350" b="-2"/>
          <a:stretch/>
        </p:blipFill>
        <p:spPr>
          <a:xfrm>
            <a:off x="19830" y="0"/>
            <a:ext cx="9149239" cy="6877685"/>
          </a:xfrm>
          <a:custGeom>
            <a:avLst/>
            <a:gdLst>
              <a:gd name="connsiteX0" fmla="*/ 0 w 12188825"/>
              <a:gd name="connsiteY0" fmla="*/ 0 h 6868160"/>
              <a:gd name="connsiteX1" fmla="*/ 12188825 w 12188825"/>
              <a:gd name="connsiteY1" fmla="*/ 0 h 6868160"/>
              <a:gd name="connsiteX2" fmla="*/ 12188825 w 12188825"/>
              <a:gd name="connsiteY2" fmla="*/ 6868160 h 6868160"/>
              <a:gd name="connsiteX3" fmla="*/ 0 w 12188825"/>
              <a:gd name="connsiteY3" fmla="*/ 6868160 h 6868160"/>
              <a:gd name="connsiteX4" fmla="*/ 0 w 12188825"/>
              <a:gd name="connsiteY4"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235106 w 12423931"/>
              <a:gd name="connsiteY0" fmla="*/ 0 h 7033131"/>
              <a:gd name="connsiteX1" fmla="*/ 12423931 w 12423931"/>
              <a:gd name="connsiteY1" fmla="*/ 0 h 7033131"/>
              <a:gd name="connsiteX2" fmla="*/ 12423931 w 12423931"/>
              <a:gd name="connsiteY2" fmla="*/ 6868160 h 7033131"/>
              <a:gd name="connsiteX3" fmla="*/ 235106 w 12423931"/>
              <a:gd name="connsiteY3" fmla="*/ 6868160 h 7033131"/>
              <a:gd name="connsiteX4" fmla="*/ 4908705 w 12423931"/>
              <a:gd name="connsiteY4" fmla="*/ 6868160 h 7033131"/>
              <a:gd name="connsiteX5" fmla="*/ 6249826 w 12423931"/>
              <a:gd name="connsiteY5" fmla="*/ 3830320 h 7033131"/>
              <a:gd name="connsiteX6" fmla="*/ 4939186 w 12423931"/>
              <a:gd name="connsiteY6" fmla="*/ 1727200 h 7033131"/>
              <a:gd name="connsiteX7" fmla="*/ 224946 w 12423931"/>
              <a:gd name="connsiteY7" fmla="*/ 528320 h 7033131"/>
              <a:gd name="connsiteX8" fmla="*/ 235106 w 12423931"/>
              <a:gd name="connsiteY8" fmla="*/ 0 h 7033131"/>
              <a:gd name="connsiteX0" fmla="*/ 246525 w 12435350"/>
              <a:gd name="connsiteY0" fmla="*/ 0 h 6868309"/>
              <a:gd name="connsiteX1" fmla="*/ 12435350 w 12435350"/>
              <a:gd name="connsiteY1" fmla="*/ 0 h 6868309"/>
              <a:gd name="connsiteX2" fmla="*/ 12435350 w 12435350"/>
              <a:gd name="connsiteY2" fmla="*/ 6868160 h 6868309"/>
              <a:gd name="connsiteX3" fmla="*/ 246525 w 12435350"/>
              <a:gd name="connsiteY3" fmla="*/ 6868160 h 6868309"/>
              <a:gd name="connsiteX4" fmla="*/ 4920124 w 12435350"/>
              <a:gd name="connsiteY4" fmla="*/ 6868160 h 6868309"/>
              <a:gd name="connsiteX5" fmla="*/ 6261245 w 12435350"/>
              <a:gd name="connsiteY5" fmla="*/ 3830320 h 6868309"/>
              <a:gd name="connsiteX6" fmla="*/ 4950605 w 12435350"/>
              <a:gd name="connsiteY6" fmla="*/ 1727200 h 6868309"/>
              <a:gd name="connsiteX7" fmla="*/ 236365 w 12435350"/>
              <a:gd name="connsiteY7" fmla="*/ 528320 h 6868309"/>
              <a:gd name="connsiteX8" fmla="*/ 246525 w 12435350"/>
              <a:gd name="connsiteY8" fmla="*/ 0 h 6868309"/>
              <a:gd name="connsiteX0" fmla="*/ 10160 w 12198985"/>
              <a:gd name="connsiteY0" fmla="*/ 0 h 6868264"/>
              <a:gd name="connsiteX1" fmla="*/ 12198985 w 12198985"/>
              <a:gd name="connsiteY1" fmla="*/ 0 h 6868264"/>
              <a:gd name="connsiteX2" fmla="*/ 12198985 w 12198985"/>
              <a:gd name="connsiteY2" fmla="*/ 6868160 h 6868264"/>
              <a:gd name="connsiteX3" fmla="*/ 10160 w 12198985"/>
              <a:gd name="connsiteY3" fmla="*/ 6868160 h 6868264"/>
              <a:gd name="connsiteX4" fmla="*/ 4683759 w 12198985"/>
              <a:gd name="connsiteY4" fmla="*/ 6868160 h 6868264"/>
              <a:gd name="connsiteX5" fmla="*/ 6024880 w 12198985"/>
              <a:gd name="connsiteY5" fmla="*/ 3830320 h 6868264"/>
              <a:gd name="connsiteX6" fmla="*/ 4714240 w 12198985"/>
              <a:gd name="connsiteY6" fmla="*/ 1727200 h 6868264"/>
              <a:gd name="connsiteX7" fmla="*/ 0 w 12198985"/>
              <a:gd name="connsiteY7" fmla="*/ 528320 h 6868264"/>
              <a:gd name="connsiteX8" fmla="*/ 10160 w 12198985"/>
              <a:gd name="connsiteY8" fmla="*/ 0 h 6868264"/>
              <a:gd name="connsiteX0" fmla="*/ 10160 w 12198985"/>
              <a:gd name="connsiteY0" fmla="*/ 0 h 6868220"/>
              <a:gd name="connsiteX1" fmla="*/ 12198985 w 12198985"/>
              <a:gd name="connsiteY1" fmla="*/ 0 h 6868220"/>
              <a:gd name="connsiteX2" fmla="*/ 12198985 w 12198985"/>
              <a:gd name="connsiteY2" fmla="*/ 6868160 h 6868220"/>
              <a:gd name="connsiteX3" fmla="*/ 3220085 w 12198985"/>
              <a:gd name="connsiteY3" fmla="*/ 6487160 h 6868220"/>
              <a:gd name="connsiteX4" fmla="*/ 4683759 w 12198985"/>
              <a:gd name="connsiteY4" fmla="*/ 6868160 h 6868220"/>
              <a:gd name="connsiteX5" fmla="*/ 6024880 w 12198985"/>
              <a:gd name="connsiteY5" fmla="*/ 3830320 h 6868220"/>
              <a:gd name="connsiteX6" fmla="*/ 4714240 w 12198985"/>
              <a:gd name="connsiteY6" fmla="*/ 1727200 h 6868220"/>
              <a:gd name="connsiteX7" fmla="*/ 0 w 12198985"/>
              <a:gd name="connsiteY7" fmla="*/ 528320 h 6868220"/>
              <a:gd name="connsiteX8" fmla="*/ 10160 w 12198985"/>
              <a:gd name="connsiteY8" fmla="*/ 0 h 6868220"/>
              <a:gd name="connsiteX0" fmla="*/ 10160 w 12198985"/>
              <a:gd name="connsiteY0" fmla="*/ 0 h 6868160"/>
              <a:gd name="connsiteX1" fmla="*/ 12198985 w 12198985"/>
              <a:gd name="connsiteY1" fmla="*/ 0 h 6868160"/>
              <a:gd name="connsiteX2" fmla="*/ 12198985 w 12198985"/>
              <a:gd name="connsiteY2" fmla="*/ 6868160 h 6868160"/>
              <a:gd name="connsiteX3" fmla="*/ 3220085 w 12198985"/>
              <a:gd name="connsiteY3" fmla="*/ 6487160 h 6868160"/>
              <a:gd name="connsiteX4" fmla="*/ 6102984 w 12198985"/>
              <a:gd name="connsiteY4" fmla="*/ 5829935 h 6868160"/>
              <a:gd name="connsiteX5" fmla="*/ 6024880 w 12198985"/>
              <a:gd name="connsiteY5" fmla="*/ 3830320 h 6868160"/>
              <a:gd name="connsiteX6" fmla="*/ 4714240 w 12198985"/>
              <a:gd name="connsiteY6" fmla="*/ 1727200 h 6868160"/>
              <a:gd name="connsiteX7" fmla="*/ 0 w 12198985"/>
              <a:gd name="connsiteY7" fmla="*/ 528320 h 6868160"/>
              <a:gd name="connsiteX8" fmla="*/ 10160 w 12198985"/>
              <a:gd name="connsiteY8" fmla="*/ 0 h 6868160"/>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985" h="6877685">
                <a:moveTo>
                  <a:pt x="10160" y="0"/>
                </a:moveTo>
                <a:lnTo>
                  <a:pt x="12198985" y="0"/>
                </a:lnTo>
                <a:lnTo>
                  <a:pt x="12198985" y="6868160"/>
                </a:lnTo>
                <a:lnTo>
                  <a:pt x="4553585" y="6877685"/>
                </a:lnTo>
                <a:cubicBezTo>
                  <a:pt x="5419196" y="6578177"/>
                  <a:pt x="5891741" y="6267027"/>
                  <a:pt x="6122034" y="5839460"/>
                </a:cubicBezTo>
                <a:cubicBezTo>
                  <a:pt x="6543462" y="4952153"/>
                  <a:pt x="6071023" y="4359063"/>
                  <a:pt x="6024880" y="3830320"/>
                </a:cubicBezTo>
                <a:cubicBezTo>
                  <a:pt x="5670973" y="2770293"/>
                  <a:pt x="5327227" y="2120053"/>
                  <a:pt x="4714240" y="1727200"/>
                </a:cubicBezTo>
                <a:cubicBezTo>
                  <a:pt x="3371427" y="701040"/>
                  <a:pt x="1339427" y="711200"/>
                  <a:pt x="0" y="528320"/>
                </a:cubicBezTo>
                <a:lnTo>
                  <a:pt x="10160" y="0"/>
                </a:lnTo>
                <a:close/>
              </a:path>
            </a:pathLst>
          </a:custGeom>
          <a:noFill/>
        </p:spPr>
      </p:pic>
      <p:sp>
        <p:nvSpPr>
          <p:cNvPr id="2" name="Titolo 1"/>
          <p:cNvSpPr>
            <a:spLocks noGrp="1"/>
          </p:cNvSpPr>
          <p:nvPr>
            <p:ph type="ctrTitle"/>
          </p:nvPr>
        </p:nvSpPr>
        <p:spPr>
          <a:xfrm>
            <a:off x="35496" y="2708920"/>
            <a:ext cx="4572000" cy="3168352"/>
          </a:xfrm>
        </p:spPr>
        <p:txBody>
          <a:bodyPr anchor="ctr">
            <a:normAutofit/>
          </a:bodyPr>
          <a:lstStyle/>
          <a:p>
            <a:pPr algn="ctr"/>
            <a:r>
              <a:rPr lang="it-IT" sz="4000" dirty="0"/>
              <a:t>LE MALATTIE DEL CASTAGNO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B35A4C-BF5F-0E46-655C-2CDA19602A08}"/>
              </a:ext>
            </a:extLst>
          </p:cNvPr>
          <p:cNvSpPr txBox="1"/>
          <p:nvPr/>
        </p:nvSpPr>
        <p:spPr>
          <a:xfrm>
            <a:off x="755576" y="836712"/>
            <a:ext cx="6120680" cy="923330"/>
          </a:xfrm>
          <a:prstGeom prst="rect">
            <a:avLst/>
          </a:prstGeom>
          <a:noFill/>
        </p:spPr>
        <p:txBody>
          <a:bodyPr wrap="square" rtlCol="0">
            <a:spAutoFit/>
          </a:bodyPr>
          <a:lstStyle/>
          <a:p>
            <a:r>
              <a:rPr lang="it-IT" dirty="0"/>
              <a:t>I sintomi della malattia si manifestano sui rami e sul fusto della pianta con delle aree rosso marrone dovute alla necrosi dei tessuti sottocorticali  </a:t>
            </a:r>
          </a:p>
        </p:txBody>
      </p:sp>
      <p:sp>
        <p:nvSpPr>
          <p:cNvPr id="3" name="CasellaDiTesto 2">
            <a:extLst>
              <a:ext uri="{FF2B5EF4-FFF2-40B4-BE49-F238E27FC236}">
                <a16:creationId xmlns:a16="http://schemas.microsoft.com/office/drawing/2014/main" id="{16F2315E-276C-3E28-3711-560A707DD41E}"/>
              </a:ext>
            </a:extLst>
          </p:cNvPr>
          <p:cNvSpPr txBox="1"/>
          <p:nvPr/>
        </p:nvSpPr>
        <p:spPr>
          <a:xfrm>
            <a:off x="755576" y="2276872"/>
            <a:ext cx="7344816" cy="1477328"/>
          </a:xfrm>
          <a:prstGeom prst="rect">
            <a:avLst/>
          </a:prstGeom>
          <a:noFill/>
        </p:spPr>
        <p:txBody>
          <a:bodyPr wrap="square" rtlCol="0">
            <a:spAutoFit/>
          </a:bodyPr>
          <a:lstStyle/>
          <a:p>
            <a:r>
              <a:rPr lang="it-IT" dirty="0"/>
              <a:t>Queste aree nel tempo tendono ad allargarsi longitudinalmente e trasversalmente fino a circondare totalmente l’organo colpito. È possibile notare nei cancri più vecchi un distacco della corteccia con conseguente messa a nudo del legno sottostante, questo è dovuto alla disidratazione dei tessuti.</a:t>
            </a:r>
          </a:p>
        </p:txBody>
      </p:sp>
      <p:sp>
        <p:nvSpPr>
          <p:cNvPr id="5" name="CasellaDiTesto 4">
            <a:extLst>
              <a:ext uri="{FF2B5EF4-FFF2-40B4-BE49-F238E27FC236}">
                <a16:creationId xmlns:a16="http://schemas.microsoft.com/office/drawing/2014/main" id="{43A2429A-19C2-974B-81E0-7CB335416A80}"/>
              </a:ext>
            </a:extLst>
          </p:cNvPr>
          <p:cNvSpPr txBox="1"/>
          <p:nvPr/>
        </p:nvSpPr>
        <p:spPr>
          <a:xfrm>
            <a:off x="755576" y="4271030"/>
            <a:ext cx="7344816" cy="923330"/>
          </a:xfrm>
          <a:prstGeom prst="rect">
            <a:avLst/>
          </a:prstGeom>
          <a:noFill/>
        </p:spPr>
        <p:txBody>
          <a:bodyPr wrap="square" rtlCol="0">
            <a:spAutoFit/>
          </a:bodyPr>
          <a:lstStyle/>
          <a:p>
            <a:r>
              <a:rPr lang="it-IT" dirty="0"/>
              <a:t>Il fungo </a:t>
            </a:r>
            <a:r>
              <a:rPr lang="it-IT" i="1" dirty="0" err="1"/>
              <a:t>Cryphonectria</a:t>
            </a:r>
            <a:r>
              <a:rPr lang="it-IT" i="1" dirty="0"/>
              <a:t> </a:t>
            </a:r>
            <a:r>
              <a:rPr lang="it-IT" i="1" dirty="0" err="1"/>
              <a:t>parasitica</a:t>
            </a:r>
            <a:r>
              <a:rPr lang="it-IT" i="1" dirty="0"/>
              <a:t> </a:t>
            </a:r>
            <a:r>
              <a:rPr lang="it-IT" dirty="0"/>
              <a:t>presenta diversi ceppi, ma il più pericoloso è rappresentato dal ceppo definito “virulento” dato che è l’unico in grado di portare a morte la pianta.</a:t>
            </a:r>
          </a:p>
        </p:txBody>
      </p:sp>
    </p:spTree>
    <p:extLst>
      <p:ext uri="{BB962C8B-B14F-4D97-AF65-F5344CB8AC3E}">
        <p14:creationId xmlns:p14="http://schemas.microsoft.com/office/powerpoint/2010/main" val="190508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64373" y="142781"/>
            <a:ext cx="8604448" cy="1200329"/>
          </a:xfrm>
          <a:prstGeom prst="rect">
            <a:avLst/>
          </a:prstGeom>
          <a:noFill/>
        </p:spPr>
        <p:txBody>
          <a:bodyPr wrap="square" rtlCol="0">
            <a:spAutoFit/>
          </a:bodyPr>
          <a:lstStyle/>
          <a:p>
            <a:r>
              <a:rPr lang="it-IT" dirty="0"/>
              <a:t>Fortunatamente, negli ultimi 40 anni si è diffuso un ceppo detto “ipovirulento”, </a:t>
            </a:r>
          </a:p>
          <a:p>
            <a:r>
              <a:rPr lang="it-IT" dirty="0"/>
              <a:t> che colonizza la pianta ma non crea danni. Quest’ultimo, entrando in competizione con i ceppi detti </a:t>
            </a:r>
            <a:r>
              <a:rPr kumimoji="0" lang="it-IT"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lang="it-IT" dirty="0"/>
              <a:t>virulenti</a:t>
            </a:r>
            <a:r>
              <a:rPr kumimoji="0" lang="it-IT"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lang="it-IT" dirty="0"/>
              <a:t> ha permesso di preservare molte piante di castagno.</a:t>
            </a:r>
          </a:p>
        </p:txBody>
      </p:sp>
      <p:pic>
        <p:nvPicPr>
          <p:cNvPr id="4" name="Immagine 3">
            <a:extLst>
              <a:ext uri="{FF2B5EF4-FFF2-40B4-BE49-F238E27FC236}">
                <a16:creationId xmlns:a16="http://schemas.microsoft.com/office/drawing/2014/main" id="{A79C1F38-3BFB-7472-AF3C-5134EAB8B878}"/>
              </a:ext>
            </a:extLst>
          </p:cNvPr>
          <p:cNvPicPr>
            <a:picLocks noChangeAspect="1"/>
          </p:cNvPicPr>
          <p:nvPr/>
        </p:nvPicPr>
        <p:blipFill>
          <a:blip r:embed="rId2"/>
          <a:stretch>
            <a:fillRect/>
          </a:stretch>
        </p:blipFill>
        <p:spPr>
          <a:xfrm>
            <a:off x="603491" y="1477327"/>
            <a:ext cx="2387807" cy="3863329"/>
          </a:xfrm>
          <a:prstGeom prst="rect">
            <a:avLst/>
          </a:prstGeom>
        </p:spPr>
      </p:pic>
      <p:pic>
        <p:nvPicPr>
          <p:cNvPr id="6" name="Immagine 5">
            <a:extLst>
              <a:ext uri="{FF2B5EF4-FFF2-40B4-BE49-F238E27FC236}">
                <a16:creationId xmlns:a16="http://schemas.microsoft.com/office/drawing/2014/main" id="{EBC700A6-FA5C-DBC1-C744-41E644DE6229}"/>
              </a:ext>
            </a:extLst>
          </p:cNvPr>
          <p:cNvPicPr>
            <a:picLocks noChangeAspect="1"/>
          </p:cNvPicPr>
          <p:nvPr/>
        </p:nvPicPr>
        <p:blipFill>
          <a:blip r:embed="rId3"/>
          <a:stretch>
            <a:fillRect/>
          </a:stretch>
        </p:blipFill>
        <p:spPr>
          <a:xfrm>
            <a:off x="2949958" y="1477329"/>
            <a:ext cx="2815510" cy="3863328"/>
          </a:xfrm>
          <a:prstGeom prst="rect">
            <a:avLst/>
          </a:prstGeom>
        </p:spPr>
      </p:pic>
      <p:pic>
        <p:nvPicPr>
          <p:cNvPr id="8" name="Immagine 7">
            <a:extLst>
              <a:ext uri="{FF2B5EF4-FFF2-40B4-BE49-F238E27FC236}">
                <a16:creationId xmlns:a16="http://schemas.microsoft.com/office/drawing/2014/main" id="{0C5FBDDD-267D-3D0C-4395-95754E934CDA}"/>
              </a:ext>
            </a:extLst>
          </p:cNvPr>
          <p:cNvPicPr>
            <a:picLocks noChangeAspect="1"/>
          </p:cNvPicPr>
          <p:nvPr/>
        </p:nvPicPr>
        <p:blipFill>
          <a:blip r:embed="rId4"/>
          <a:stretch>
            <a:fillRect/>
          </a:stretch>
        </p:blipFill>
        <p:spPr>
          <a:xfrm>
            <a:off x="5756836" y="1477328"/>
            <a:ext cx="2387807" cy="3863329"/>
          </a:xfrm>
          <a:prstGeom prst="rect">
            <a:avLst/>
          </a:prstGeom>
        </p:spPr>
      </p:pic>
      <p:sp>
        <p:nvSpPr>
          <p:cNvPr id="9" name="CasellaDiTesto 8">
            <a:extLst>
              <a:ext uri="{FF2B5EF4-FFF2-40B4-BE49-F238E27FC236}">
                <a16:creationId xmlns:a16="http://schemas.microsoft.com/office/drawing/2014/main" id="{5985A4A2-249A-39B9-988D-5A37E409CBB5}"/>
              </a:ext>
            </a:extLst>
          </p:cNvPr>
          <p:cNvSpPr txBox="1"/>
          <p:nvPr/>
        </p:nvSpPr>
        <p:spPr>
          <a:xfrm>
            <a:off x="134676" y="5468723"/>
            <a:ext cx="2815510" cy="923330"/>
          </a:xfrm>
          <a:prstGeom prst="rect">
            <a:avLst/>
          </a:prstGeom>
          <a:noFill/>
          <a:ln>
            <a:solidFill>
              <a:srgbClr val="FFFF00"/>
            </a:solidFill>
          </a:ln>
        </p:spPr>
        <p:txBody>
          <a:bodyPr wrap="square" rtlCol="0">
            <a:spAutoFit/>
          </a:bodyPr>
          <a:lstStyle/>
          <a:p>
            <a:pPr marL="285750" indent="-285750">
              <a:buFont typeface="Arial" panose="020B0604020202020204" pitchFamily="34" charset="0"/>
              <a:buChar char="•"/>
            </a:pPr>
            <a:r>
              <a:rPr lang="it-IT" dirty="0"/>
              <a:t>Morte della  parte distale</a:t>
            </a:r>
          </a:p>
          <a:p>
            <a:pPr marL="285750" indent="-285750">
              <a:buFont typeface="Arial" panose="020B0604020202020204" pitchFamily="34" charset="0"/>
              <a:buChar char="•"/>
            </a:pPr>
            <a:r>
              <a:rPr lang="it-IT" dirty="0"/>
              <a:t>Scorza molto fessurata</a:t>
            </a:r>
          </a:p>
        </p:txBody>
      </p:sp>
      <p:sp>
        <p:nvSpPr>
          <p:cNvPr id="10" name="CasellaDiTesto 9">
            <a:extLst>
              <a:ext uri="{FF2B5EF4-FFF2-40B4-BE49-F238E27FC236}">
                <a16:creationId xmlns:a16="http://schemas.microsoft.com/office/drawing/2014/main" id="{BEC82856-784C-2009-2AB9-F2C21021978C}"/>
              </a:ext>
            </a:extLst>
          </p:cNvPr>
          <p:cNvSpPr txBox="1"/>
          <p:nvPr/>
        </p:nvSpPr>
        <p:spPr>
          <a:xfrm>
            <a:off x="3009735" y="5468723"/>
            <a:ext cx="2628002" cy="646331"/>
          </a:xfrm>
          <a:prstGeom prst="rect">
            <a:avLst/>
          </a:prstGeom>
          <a:noFill/>
          <a:ln>
            <a:solidFill>
              <a:srgbClr val="FFFF00"/>
            </a:solidFill>
          </a:ln>
        </p:spPr>
        <p:txBody>
          <a:bodyPr wrap="square" rtlCol="0">
            <a:spAutoFit/>
          </a:bodyPr>
          <a:lstStyle/>
          <a:p>
            <a:pPr marL="285750" indent="-285750">
              <a:buFont typeface="Arial" panose="020B0604020202020204" pitchFamily="34" charset="0"/>
              <a:buChar char="•"/>
            </a:pPr>
            <a:r>
              <a:rPr lang="it-IT" dirty="0"/>
              <a:t>Parte distale viva</a:t>
            </a:r>
          </a:p>
          <a:p>
            <a:pPr marL="285750" indent="-285750">
              <a:buFont typeface="Arial" panose="020B0604020202020204" pitchFamily="34" charset="0"/>
              <a:buChar char="•"/>
            </a:pPr>
            <a:r>
              <a:rPr lang="it-IT" dirty="0"/>
              <a:t>Sintomi intermedi</a:t>
            </a:r>
          </a:p>
        </p:txBody>
      </p:sp>
      <p:sp>
        <p:nvSpPr>
          <p:cNvPr id="11" name="CasellaDiTesto 10">
            <a:extLst>
              <a:ext uri="{FF2B5EF4-FFF2-40B4-BE49-F238E27FC236}">
                <a16:creationId xmlns:a16="http://schemas.microsoft.com/office/drawing/2014/main" id="{3212AFDC-32CF-0142-C51D-119B13A600DA}"/>
              </a:ext>
            </a:extLst>
          </p:cNvPr>
          <p:cNvSpPr txBox="1"/>
          <p:nvPr/>
        </p:nvSpPr>
        <p:spPr>
          <a:xfrm>
            <a:off x="5756835" y="5459196"/>
            <a:ext cx="2387807" cy="1200329"/>
          </a:xfrm>
          <a:prstGeom prst="rect">
            <a:avLst/>
          </a:prstGeom>
          <a:noFill/>
          <a:ln>
            <a:solidFill>
              <a:srgbClr val="FFFF00"/>
            </a:solidFill>
          </a:ln>
        </p:spPr>
        <p:txBody>
          <a:bodyPr wrap="square" rtlCol="0">
            <a:spAutoFit/>
          </a:bodyPr>
          <a:lstStyle/>
          <a:p>
            <a:pPr marL="285750" indent="-285750">
              <a:buFont typeface="Arial" panose="020B0604020202020204" pitchFamily="34" charset="0"/>
              <a:buChar char="•"/>
            </a:pPr>
            <a:r>
              <a:rPr lang="it-IT" dirty="0"/>
              <a:t>Parte distale viva</a:t>
            </a:r>
          </a:p>
          <a:p>
            <a:pPr marL="285750" indent="-285750">
              <a:buFont typeface="Arial" panose="020B0604020202020204" pitchFamily="34" charset="0"/>
              <a:buChar char="•"/>
            </a:pPr>
            <a:r>
              <a:rPr lang="it-IT" dirty="0"/>
              <a:t>Ingrossamento del fusto</a:t>
            </a:r>
          </a:p>
          <a:p>
            <a:pPr marL="285750" indent="-285750">
              <a:buFont typeface="Arial" panose="020B0604020202020204" pitchFamily="34" charset="0"/>
              <a:buChar char="•"/>
            </a:pP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Text Box 5"/>
          <p:cNvSpPr txBox="1">
            <a:spLocks noChangeArrowheads="1"/>
          </p:cNvSpPr>
          <p:nvPr/>
        </p:nvSpPr>
        <p:spPr bwMode="auto">
          <a:xfrm>
            <a:off x="539552" y="1633350"/>
            <a:ext cx="8281615" cy="646331"/>
          </a:xfrm>
          <a:prstGeom prst="rect">
            <a:avLst/>
          </a:prstGeom>
          <a:noFill/>
          <a:ln w="9525">
            <a:noFill/>
            <a:miter lim="800000"/>
            <a:headEnd/>
            <a:tailEnd/>
          </a:ln>
          <a:effectLst/>
        </p:spPr>
        <p:txBody>
          <a:bodyPr wrap="square">
            <a:spAutoFit/>
          </a:bodyPr>
          <a:lstStyle/>
          <a:p>
            <a:r>
              <a:rPr lang="it-IT" dirty="0">
                <a:latin typeface="Hobo Std" pitchFamily="34" charset="0"/>
              </a:rPr>
              <a:t>Fungo endofita che provoca un marciume bruno all’interno delle castagne causandone una perdita consistente di valore </a:t>
            </a:r>
          </a:p>
        </p:txBody>
      </p:sp>
      <p:sp>
        <p:nvSpPr>
          <p:cNvPr id="4" name="Text Box 3"/>
          <p:cNvSpPr txBox="1">
            <a:spLocks noChangeArrowheads="1"/>
          </p:cNvSpPr>
          <p:nvPr/>
        </p:nvSpPr>
        <p:spPr bwMode="auto">
          <a:xfrm>
            <a:off x="1619672" y="404664"/>
            <a:ext cx="5734968" cy="707886"/>
          </a:xfrm>
          <a:prstGeom prst="rect">
            <a:avLst/>
          </a:prstGeom>
          <a:noFill/>
          <a:ln w="38100">
            <a:solidFill>
              <a:srgbClr val="FFFF00"/>
            </a:solidFill>
            <a:miter lim="800000"/>
            <a:headEnd/>
            <a:tailEnd/>
          </a:ln>
          <a:effectLst/>
        </p:spPr>
        <p:txBody>
          <a:bodyPr wrap="none">
            <a:spAutoFit/>
          </a:bodyPr>
          <a:lstStyle/>
          <a:p>
            <a:r>
              <a:rPr lang="it-IT" sz="4000" i="1" dirty="0" err="1">
                <a:latin typeface="Hobo Std" pitchFamily="34" charset="0"/>
              </a:rPr>
              <a:t>Gnomoniopsis</a:t>
            </a:r>
            <a:r>
              <a:rPr lang="it-IT" sz="4000" i="1" dirty="0">
                <a:latin typeface="Hobo Std" pitchFamily="34" charset="0"/>
              </a:rPr>
              <a:t> </a:t>
            </a:r>
            <a:r>
              <a:rPr lang="it-IT" sz="4000" i="1" dirty="0" err="1">
                <a:latin typeface="Hobo Std" pitchFamily="34" charset="0"/>
              </a:rPr>
              <a:t>castaneae</a:t>
            </a:r>
            <a:r>
              <a:rPr lang="it-IT" sz="4000" i="1" dirty="0">
                <a:latin typeface="Hobo Std" pitchFamily="34" charset="0"/>
              </a:rPr>
              <a:t>  </a:t>
            </a:r>
            <a:r>
              <a:rPr lang="it-IT" sz="4000" dirty="0">
                <a:latin typeface="Arial" charset="0"/>
              </a:rPr>
              <a:t> </a:t>
            </a:r>
          </a:p>
        </p:txBody>
      </p:sp>
      <p:pic>
        <p:nvPicPr>
          <p:cNvPr id="2" name="Immagine 1">
            <a:extLst>
              <a:ext uri="{FF2B5EF4-FFF2-40B4-BE49-F238E27FC236}">
                <a16:creationId xmlns:a16="http://schemas.microsoft.com/office/drawing/2014/main" id="{6E5280BE-11F6-0D95-6C81-FC5E8F2E5F60}"/>
              </a:ext>
            </a:extLst>
          </p:cNvPr>
          <p:cNvPicPr>
            <a:picLocks noChangeAspect="1"/>
          </p:cNvPicPr>
          <p:nvPr/>
        </p:nvPicPr>
        <p:blipFill>
          <a:blip r:embed="rId2"/>
          <a:stretch>
            <a:fillRect/>
          </a:stretch>
        </p:blipFill>
        <p:spPr>
          <a:xfrm>
            <a:off x="1979712" y="2708920"/>
            <a:ext cx="4996885" cy="39159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CDF7D27-7DA5-EB01-5572-2EDAF2B97590}"/>
              </a:ext>
            </a:extLst>
          </p:cNvPr>
          <p:cNvSpPr txBox="1"/>
          <p:nvPr/>
        </p:nvSpPr>
        <p:spPr>
          <a:xfrm>
            <a:off x="1074077" y="275944"/>
            <a:ext cx="7416824" cy="2031325"/>
          </a:xfrm>
          <a:prstGeom prst="rect">
            <a:avLst/>
          </a:prstGeom>
          <a:noFill/>
        </p:spPr>
        <p:txBody>
          <a:bodyPr wrap="square" rtlCol="0">
            <a:spAutoFit/>
          </a:bodyPr>
          <a:lstStyle/>
          <a:p>
            <a:pPr algn="ctr"/>
            <a:r>
              <a:rPr lang="it-IT" dirty="0"/>
              <a:t>I frutti colpiti da </a:t>
            </a:r>
            <a:r>
              <a:rPr lang="it-IT" i="1" dirty="0" err="1"/>
              <a:t>Gnomoniopsis</a:t>
            </a:r>
            <a:r>
              <a:rPr lang="it-IT" i="1" dirty="0"/>
              <a:t> </a:t>
            </a:r>
            <a:r>
              <a:rPr lang="it-IT" i="1" dirty="0" err="1"/>
              <a:t>castaneae</a:t>
            </a:r>
            <a:r>
              <a:rPr lang="it-IT" i="1" dirty="0"/>
              <a:t> </a:t>
            </a:r>
            <a:r>
              <a:rPr lang="it-IT" dirty="0"/>
              <a:t>al momento della raccolta</a:t>
            </a:r>
            <a:r>
              <a:rPr lang="it-IT" i="1" dirty="0"/>
              <a:t> </a:t>
            </a:r>
            <a:r>
              <a:rPr lang="it-IT" dirty="0"/>
              <a:t>appaiono sani non presentando alcuna anomalia esterna. Il danno si può rilevare all’interno del frutto sezionando la castagna, dove in un primo momento la polpa infetta risulta molle e spugnosa per poi virare  verso una colorazione biancastra con consistenza gessosa. Quando il fungo raggiunge il suo massimo sviluppo la castagna assume un colore marrone scuro e un aspetto marcescente.</a:t>
            </a:r>
          </a:p>
        </p:txBody>
      </p:sp>
      <p:pic>
        <p:nvPicPr>
          <p:cNvPr id="3" name="Immagine 2">
            <a:extLst>
              <a:ext uri="{FF2B5EF4-FFF2-40B4-BE49-F238E27FC236}">
                <a16:creationId xmlns:a16="http://schemas.microsoft.com/office/drawing/2014/main" id="{A95A1A85-720B-D6FB-6A8E-D1E4CFCBD5A6}"/>
              </a:ext>
            </a:extLst>
          </p:cNvPr>
          <p:cNvPicPr>
            <a:picLocks noChangeAspect="1"/>
          </p:cNvPicPr>
          <p:nvPr/>
        </p:nvPicPr>
        <p:blipFill>
          <a:blip r:embed="rId2"/>
          <a:stretch>
            <a:fillRect/>
          </a:stretch>
        </p:blipFill>
        <p:spPr>
          <a:xfrm>
            <a:off x="971600" y="2708920"/>
            <a:ext cx="7519301" cy="3873136"/>
          </a:xfrm>
          <a:prstGeom prst="rect">
            <a:avLst/>
          </a:prstGeom>
        </p:spPr>
      </p:pic>
    </p:spTree>
    <p:extLst>
      <p:ext uri="{BB962C8B-B14F-4D97-AF65-F5344CB8AC3E}">
        <p14:creationId xmlns:p14="http://schemas.microsoft.com/office/powerpoint/2010/main" val="312566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14"/>
          <p:cNvSpPr txBox="1">
            <a:spLocks noChangeArrowheads="1"/>
          </p:cNvSpPr>
          <p:nvPr/>
        </p:nvSpPr>
        <p:spPr bwMode="auto">
          <a:xfrm>
            <a:off x="348670" y="0"/>
            <a:ext cx="8135938" cy="519113"/>
          </a:xfrm>
          <a:prstGeom prst="rect">
            <a:avLst/>
          </a:prstGeom>
          <a:noFill/>
          <a:ln w="9525">
            <a:noFill/>
            <a:miter lim="800000"/>
            <a:headEnd/>
            <a:tailEnd/>
          </a:ln>
          <a:effectLst/>
        </p:spPr>
        <p:txBody>
          <a:bodyPr>
            <a:spAutoFit/>
          </a:bodyPr>
          <a:lstStyle/>
          <a:p>
            <a:pPr algn="ctr">
              <a:spcBef>
                <a:spcPct val="50000"/>
              </a:spcBef>
            </a:pPr>
            <a:r>
              <a:rPr lang="it-IT" sz="2800" b="1" u="sng" dirty="0">
                <a:latin typeface="Hobo Std" pitchFamily="34" charset="0"/>
              </a:rPr>
              <a:t>Un fungo associato alle galle di cinipide</a:t>
            </a:r>
          </a:p>
        </p:txBody>
      </p:sp>
      <p:sp>
        <p:nvSpPr>
          <p:cNvPr id="50183" name="Text Box 15"/>
          <p:cNvSpPr txBox="1">
            <a:spLocks noChangeArrowheads="1"/>
          </p:cNvSpPr>
          <p:nvPr/>
        </p:nvSpPr>
        <p:spPr bwMode="auto">
          <a:xfrm>
            <a:off x="452097" y="642893"/>
            <a:ext cx="8064252" cy="1077218"/>
          </a:xfrm>
          <a:prstGeom prst="rect">
            <a:avLst/>
          </a:prstGeom>
          <a:noFill/>
          <a:ln w="9525">
            <a:noFill/>
            <a:miter lim="800000"/>
            <a:headEnd/>
            <a:tailEnd/>
          </a:ln>
          <a:effectLst/>
        </p:spPr>
        <p:txBody>
          <a:bodyPr wrap="square">
            <a:spAutoFit/>
          </a:bodyPr>
          <a:lstStyle/>
          <a:p>
            <a:r>
              <a:rPr lang="it-IT" sz="1600" i="1" dirty="0" err="1"/>
              <a:t>Gnomoniopsi</a:t>
            </a:r>
            <a:r>
              <a:rPr lang="it-IT" sz="1600" dirty="0" err="1"/>
              <a:t>s</a:t>
            </a:r>
            <a:r>
              <a:rPr lang="it-IT" sz="1600" dirty="0"/>
              <a:t> </a:t>
            </a:r>
            <a:r>
              <a:rPr lang="it-IT" sz="1600" dirty="0" err="1"/>
              <a:t>associated</a:t>
            </a:r>
            <a:r>
              <a:rPr lang="it-IT" sz="1600" dirty="0"/>
              <a:t> </a:t>
            </a:r>
            <a:r>
              <a:rPr lang="it-IT" sz="1600" dirty="0" err="1"/>
              <a:t>with</a:t>
            </a:r>
            <a:r>
              <a:rPr lang="it-IT" sz="1600" dirty="0"/>
              <a:t> </a:t>
            </a:r>
            <a:r>
              <a:rPr lang="it-IT" sz="1600" dirty="0" err="1"/>
              <a:t>necrosis</a:t>
            </a:r>
            <a:r>
              <a:rPr lang="it-IT" sz="1600" dirty="0"/>
              <a:t> </a:t>
            </a:r>
            <a:r>
              <a:rPr lang="it-IT" sz="1600" dirty="0" err="1"/>
              <a:t>of</a:t>
            </a:r>
            <a:r>
              <a:rPr lang="it-IT" sz="1600" dirty="0"/>
              <a:t> </a:t>
            </a:r>
            <a:r>
              <a:rPr lang="it-IT" sz="1600" dirty="0" err="1"/>
              <a:t>leaves</a:t>
            </a:r>
            <a:r>
              <a:rPr lang="it-IT" sz="1600" dirty="0"/>
              <a:t> and </a:t>
            </a:r>
            <a:r>
              <a:rPr lang="it-IT" sz="1600" dirty="0" err="1"/>
              <a:t>chestnut</a:t>
            </a:r>
            <a:r>
              <a:rPr lang="it-IT" sz="1600" dirty="0"/>
              <a:t> </a:t>
            </a:r>
            <a:r>
              <a:rPr lang="it-IT" sz="1600" dirty="0" err="1"/>
              <a:t>galls</a:t>
            </a:r>
            <a:r>
              <a:rPr lang="it-IT" sz="1600" dirty="0"/>
              <a:t> </a:t>
            </a:r>
            <a:r>
              <a:rPr lang="it-IT" sz="1600" dirty="0" err="1"/>
              <a:t>induced</a:t>
            </a:r>
            <a:r>
              <a:rPr lang="it-IT" sz="1600" dirty="0"/>
              <a:t> </a:t>
            </a:r>
            <a:r>
              <a:rPr lang="it-IT" sz="1600" dirty="0" err="1"/>
              <a:t>by</a:t>
            </a:r>
            <a:endParaRPr lang="it-IT" sz="1600" dirty="0"/>
          </a:p>
          <a:p>
            <a:r>
              <a:rPr lang="it-IT" sz="1600" i="1" dirty="0" err="1"/>
              <a:t>Dryocosmus</a:t>
            </a:r>
            <a:r>
              <a:rPr lang="it-IT" sz="1600" i="1" dirty="0"/>
              <a:t> </a:t>
            </a:r>
            <a:r>
              <a:rPr lang="it-IT" sz="1600" i="1" dirty="0" err="1"/>
              <a:t>kuriphilus</a:t>
            </a:r>
            <a:endParaRPr lang="it-IT" sz="1600" i="1" dirty="0"/>
          </a:p>
          <a:p>
            <a:r>
              <a:rPr lang="it-IT" sz="1600" dirty="0"/>
              <a:t>P. Magro, S. Speranza, M. </a:t>
            </a:r>
            <a:r>
              <a:rPr lang="it-IT" sz="1600" dirty="0" err="1"/>
              <a:t>Stacchiotti</a:t>
            </a:r>
            <a:r>
              <a:rPr lang="it-IT" sz="1600" dirty="0"/>
              <a:t>, D. </a:t>
            </a:r>
            <a:r>
              <a:rPr lang="it-IT" sz="1600" dirty="0" err="1"/>
              <a:t>Martignoni</a:t>
            </a:r>
            <a:r>
              <a:rPr lang="it-IT" sz="1600" dirty="0"/>
              <a:t> and B. </a:t>
            </a:r>
            <a:r>
              <a:rPr lang="it-IT" sz="1600" dirty="0" err="1"/>
              <a:t>Paparatti</a:t>
            </a:r>
            <a:endParaRPr lang="it-IT" sz="1600" dirty="0"/>
          </a:p>
          <a:p>
            <a:r>
              <a:rPr lang="it-IT" sz="1600" dirty="0" err="1"/>
              <a:t>Department</a:t>
            </a:r>
            <a:r>
              <a:rPr lang="it-IT" sz="1600" dirty="0"/>
              <a:t> </a:t>
            </a:r>
            <a:r>
              <a:rPr lang="it-IT" sz="1600" dirty="0" err="1"/>
              <a:t>of</a:t>
            </a:r>
            <a:r>
              <a:rPr lang="it-IT" sz="1600" dirty="0"/>
              <a:t> </a:t>
            </a:r>
            <a:r>
              <a:rPr lang="it-IT" sz="1600" dirty="0" err="1"/>
              <a:t>Plant</a:t>
            </a:r>
            <a:r>
              <a:rPr lang="it-IT" sz="1600" dirty="0"/>
              <a:t> </a:t>
            </a:r>
            <a:r>
              <a:rPr lang="it-IT" sz="1600" dirty="0" err="1"/>
              <a:t>Protection</a:t>
            </a:r>
            <a:r>
              <a:rPr lang="it-IT" sz="1600" dirty="0"/>
              <a:t>, </a:t>
            </a:r>
            <a:r>
              <a:rPr lang="it-IT" sz="1600" dirty="0" err="1"/>
              <a:t>Tuscia</a:t>
            </a:r>
            <a:r>
              <a:rPr lang="it-IT" sz="1600" dirty="0"/>
              <a:t> </a:t>
            </a:r>
            <a:r>
              <a:rPr lang="it-IT" sz="1600" dirty="0" err="1"/>
              <a:t>University</a:t>
            </a:r>
            <a:r>
              <a:rPr lang="it-IT" sz="1600" dirty="0"/>
              <a:t>, Via S. Camillo de </a:t>
            </a:r>
            <a:r>
              <a:rPr lang="it-IT" sz="1600" dirty="0" err="1"/>
              <a:t>Lellis</a:t>
            </a:r>
            <a:r>
              <a:rPr lang="it-IT" sz="1600" dirty="0"/>
              <a:t>, Viterbo, Italy</a:t>
            </a:r>
          </a:p>
        </p:txBody>
      </p:sp>
      <p:grpSp>
        <p:nvGrpSpPr>
          <p:cNvPr id="2" name="Gruppo 1">
            <a:extLst>
              <a:ext uri="{FF2B5EF4-FFF2-40B4-BE49-F238E27FC236}">
                <a16:creationId xmlns:a16="http://schemas.microsoft.com/office/drawing/2014/main" id="{DB63AC68-DE18-CB5B-D046-A0ACBCC9C9D4}"/>
              </a:ext>
            </a:extLst>
          </p:cNvPr>
          <p:cNvGrpSpPr/>
          <p:nvPr/>
        </p:nvGrpSpPr>
        <p:grpSpPr>
          <a:xfrm>
            <a:off x="1187625" y="1844824"/>
            <a:ext cx="6716740" cy="4943964"/>
            <a:chOff x="900113" y="1756469"/>
            <a:chExt cx="6664729" cy="5032319"/>
          </a:xfrm>
        </p:grpSpPr>
        <p:pic>
          <p:nvPicPr>
            <p:cNvPr id="50178" name="Picture 10" descr="21015-1"/>
            <p:cNvPicPr>
              <a:picLocks noChangeAspect="1" noChangeArrowheads="1"/>
            </p:cNvPicPr>
            <p:nvPr/>
          </p:nvPicPr>
          <p:blipFill>
            <a:blip r:embed="rId2" cstate="print"/>
            <a:srcRect/>
            <a:stretch>
              <a:fillRect/>
            </a:stretch>
          </p:blipFill>
          <p:spPr bwMode="auto">
            <a:xfrm>
              <a:off x="900113" y="1757419"/>
              <a:ext cx="3351616" cy="2520000"/>
            </a:xfrm>
            <a:prstGeom prst="rect">
              <a:avLst/>
            </a:prstGeom>
            <a:noFill/>
            <a:ln w="9525">
              <a:noFill/>
              <a:miter lim="800000"/>
              <a:headEnd/>
              <a:tailEnd/>
            </a:ln>
          </p:spPr>
        </p:pic>
        <p:pic>
          <p:nvPicPr>
            <p:cNvPr id="50179" name="Picture 11" descr="21015-2"/>
            <p:cNvPicPr>
              <a:picLocks noChangeAspect="1" noChangeArrowheads="1"/>
            </p:cNvPicPr>
            <p:nvPr/>
          </p:nvPicPr>
          <p:blipFill>
            <a:blip r:embed="rId3" cstate="print"/>
            <a:srcRect/>
            <a:stretch>
              <a:fillRect/>
            </a:stretch>
          </p:blipFill>
          <p:spPr bwMode="auto">
            <a:xfrm>
              <a:off x="900113" y="4268788"/>
              <a:ext cx="3351616" cy="2520000"/>
            </a:xfrm>
            <a:prstGeom prst="rect">
              <a:avLst/>
            </a:prstGeom>
            <a:noFill/>
            <a:ln w="9525">
              <a:noFill/>
              <a:miter lim="800000"/>
              <a:headEnd/>
              <a:tailEnd/>
            </a:ln>
          </p:spPr>
        </p:pic>
        <p:pic>
          <p:nvPicPr>
            <p:cNvPr id="50180" name="Picture 12" descr="21015-3"/>
            <p:cNvPicPr>
              <a:picLocks noChangeAspect="1" noChangeArrowheads="1"/>
            </p:cNvPicPr>
            <p:nvPr/>
          </p:nvPicPr>
          <p:blipFill>
            <a:blip r:embed="rId4" cstate="print"/>
            <a:srcRect/>
            <a:stretch>
              <a:fillRect/>
            </a:stretch>
          </p:blipFill>
          <p:spPr bwMode="auto">
            <a:xfrm>
              <a:off x="4251729" y="1756469"/>
              <a:ext cx="3313113" cy="2520950"/>
            </a:xfrm>
            <a:prstGeom prst="rect">
              <a:avLst/>
            </a:prstGeom>
            <a:noFill/>
            <a:ln w="9525">
              <a:noFill/>
              <a:miter lim="800000"/>
              <a:headEnd/>
              <a:tailEnd/>
            </a:ln>
          </p:spPr>
        </p:pic>
        <p:pic>
          <p:nvPicPr>
            <p:cNvPr id="169986" name="Picture 2"/>
            <p:cNvPicPr>
              <a:picLocks noChangeArrowheads="1"/>
            </p:cNvPicPr>
            <p:nvPr/>
          </p:nvPicPr>
          <p:blipFill>
            <a:blip r:embed="rId5" cstate="print"/>
            <a:srcRect/>
            <a:stretch>
              <a:fillRect/>
            </a:stretch>
          </p:blipFill>
          <p:spPr bwMode="auto">
            <a:xfrm>
              <a:off x="4251729" y="4268788"/>
              <a:ext cx="3312000" cy="2520000"/>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9080" y="751344"/>
            <a:ext cx="8640960" cy="2677656"/>
          </a:xfrm>
          <a:prstGeom prst="rect">
            <a:avLst/>
          </a:prstGeom>
        </p:spPr>
        <p:txBody>
          <a:bodyPr wrap="square">
            <a:spAutoFit/>
          </a:bodyPr>
          <a:lstStyle/>
          <a:p>
            <a:endParaRPr lang="it-IT" dirty="0"/>
          </a:p>
          <a:p>
            <a:pPr algn="just"/>
            <a:r>
              <a:rPr lang="it-IT" sz="2400" dirty="0">
                <a:latin typeface="Hobo Std" pitchFamily="34" charset="0"/>
              </a:rPr>
              <a:t>Indicazioni per il controllo del marciume:</a:t>
            </a:r>
          </a:p>
          <a:p>
            <a:pPr algn="just"/>
            <a:endParaRPr lang="it-IT" dirty="0">
              <a:latin typeface="Hobo Std" pitchFamily="34" charset="0"/>
            </a:endParaRPr>
          </a:p>
          <a:p>
            <a:pPr marL="285750" indent="-285750" algn="just">
              <a:buFont typeface="Arial" panose="020B0604020202020204" pitchFamily="34" charset="0"/>
              <a:buChar char="•"/>
            </a:pPr>
            <a:r>
              <a:rPr lang="it-IT" dirty="0">
                <a:latin typeface="Hobo Std" pitchFamily="34" charset="0"/>
              </a:rPr>
              <a:t> Se piove in fioritura è probabile uno sviluppo significativo del marciume</a:t>
            </a:r>
          </a:p>
          <a:p>
            <a:pPr algn="just"/>
            <a:r>
              <a:rPr lang="it-IT" dirty="0">
                <a:latin typeface="Hobo Std" pitchFamily="34" charset="0"/>
              </a:rPr>
              <a:t> </a:t>
            </a:r>
          </a:p>
          <a:p>
            <a:pPr marL="285750" indent="-285750" algn="just">
              <a:buFont typeface="Arial" panose="020B0604020202020204" pitchFamily="34" charset="0"/>
              <a:buChar char="•"/>
            </a:pPr>
            <a:r>
              <a:rPr lang="it-IT" dirty="0">
                <a:latin typeface="Hobo Std" pitchFamily="34" charset="0"/>
              </a:rPr>
              <a:t>Potare gli alberi in modo da avere almeno 1-1,5 m di distanza delle chiome e 1,5 m da terra per favorire arieggiamento </a:t>
            </a:r>
          </a:p>
          <a:p>
            <a:pPr algn="just"/>
            <a:endParaRPr lang="it-IT" dirty="0">
              <a:latin typeface="Hobo Std" pitchFamily="34" charset="0"/>
            </a:endParaRPr>
          </a:p>
          <a:p>
            <a:pPr marL="285750" indent="-285750" algn="just">
              <a:buFont typeface="Arial" panose="020B0604020202020204" pitchFamily="34" charset="0"/>
              <a:buChar char="•"/>
            </a:pPr>
            <a:r>
              <a:rPr lang="it-IT" dirty="0">
                <a:latin typeface="Hobo Std" pitchFamily="34" charset="0"/>
              </a:rPr>
              <a:t>Non irrigare sottochioma durante la fioritura per aspersione o scorrimento </a:t>
            </a:r>
          </a:p>
        </p:txBody>
      </p:sp>
      <p:sp>
        <p:nvSpPr>
          <p:cNvPr id="3" name="Rettangolo 2"/>
          <p:cNvSpPr/>
          <p:nvPr/>
        </p:nvSpPr>
        <p:spPr>
          <a:xfrm>
            <a:off x="614595" y="3048040"/>
            <a:ext cx="8280920" cy="3139321"/>
          </a:xfrm>
          <a:prstGeom prst="rect">
            <a:avLst/>
          </a:prstGeom>
        </p:spPr>
        <p:txBody>
          <a:bodyPr wrap="square">
            <a:spAutoFit/>
          </a:bodyPr>
          <a:lstStyle/>
          <a:p>
            <a:pPr algn="just"/>
            <a:endParaRPr lang="it-IT" dirty="0">
              <a:latin typeface="Hobo Std" pitchFamily="34" charset="0"/>
            </a:endParaRPr>
          </a:p>
          <a:p>
            <a:pPr algn="just"/>
            <a:endParaRPr lang="it-IT" dirty="0">
              <a:latin typeface="Hobo Std" pitchFamily="34" charset="0"/>
            </a:endParaRPr>
          </a:p>
          <a:p>
            <a:pPr marL="285750" indent="-285750" algn="just">
              <a:buFont typeface="Arial" panose="020B0604020202020204" pitchFamily="34" charset="0"/>
              <a:buChar char="•"/>
            </a:pPr>
            <a:r>
              <a:rPr lang="it-IT" dirty="0">
                <a:latin typeface="Hobo Std" pitchFamily="34" charset="0"/>
              </a:rPr>
              <a:t> Raccogliere le castagne con molti passaggi, per evitare contatto con suolo umido </a:t>
            </a:r>
          </a:p>
          <a:p>
            <a:pPr algn="just"/>
            <a:endParaRPr lang="it-IT" dirty="0">
              <a:latin typeface="Hobo Std" pitchFamily="34" charset="0"/>
            </a:endParaRPr>
          </a:p>
          <a:p>
            <a:pPr marL="285750" indent="-285750" algn="just">
              <a:buFont typeface="Arial" panose="020B0604020202020204" pitchFamily="34" charset="0"/>
              <a:buChar char="•"/>
            </a:pPr>
            <a:r>
              <a:rPr lang="it-IT" dirty="0">
                <a:latin typeface="Hobo Std" pitchFamily="34" charset="0"/>
              </a:rPr>
              <a:t> </a:t>
            </a:r>
            <a:r>
              <a:rPr lang="it-IT" dirty="0" err="1">
                <a:latin typeface="Hobo Std" pitchFamily="34" charset="0"/>
              </a:rPr>
              <a:t>Curatura</a:t>
            </a:r>
            <a:r>
              <a:rPr lang="it-IT" dirty="0">
                <a:latin typeface="Hobo Std" pitchFamily="34" charset="0"/>
              </a:rPr>
              <a:t> delle castagne e conservazione a –2 °C con alta umidità relativa </a:t>
            </a:r>
          </a:p>
          <a:p>
            <a:pPr algn="just"/>
            <a:endParaRPr lang="it-IT" dirty="0">
              <a:latin typeface="Hobo Std" pitchFamily="34" charset="0"/>
            </a:endParaRPr>
          </a:p>
          <a:p>
            <a:pPr marL="285750" indent="-285750" algn="just">
              <a:buFont typeface="Arial" panose="020B0604020202020204" pitchFamily="34" charset="0"/>
              <a:buChar char="•"/>
            </a:pPr>
            <a:r>
              <a:rPr lang="it-IT" dirty="0">
                <a:latin typeface="Hobo Std" pitchFamily="34" charset="0"/>
              </a:rPr>
              <a:t> Fare controlli delle castagne prima della vendita per evitare di commercializzare partite con incidenza elevata di marciume </a:t>
            </a:r>
          </a:p>
          <a:p>
            <a:pPr algn="just"/>
            <a:endParaRPr lang="it-IT" dirty="0">
              <a:latin typeface="Hobo Std" pitchFamily="34" charset="0"/>
            </a:endParaRPr>
          </a:p>
          <a:p>
            <a:pPr algn="just"/>
            <a:endParaRPr lang="it-IT" dirty="0">
              <a:latin typeface="Hobo Std" pitchFamily="34" charset="0"/>
            </a:endParaRPr>
          </a:p>
          <a:p>
            <a:pPr algn="just"/>
            <a:endParaRPr lang="it-IT" dirty="0">
              <a:latin typeface="Hobo St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52382" y="215262"/>
            <a:ext cx="5546518" cy="1077218"/>
          </a:xfrm>
          <a:prstGeom prst="rect">
            <a:avLst/>
          </a:prstGeom>
          <a:noFill/>
        </p:spPr>
        <p:txBody>
          <a:bodyPr wrap="none" rtlCol="0">
            <a:spAutoFit/>
          </a:bodyPr>
          <a:lstStyle/>
          <a:p>
            <a:pPr algn="ctr"/>
            <a:r>
              <a:rPr lang="it-IT" sz="3200" dirty="0"/>
              <a:t>La fersa del castagno</a:t>
            </a:r>
            <a:r>
              <a:rPr lang="it-IT" sz="3200" i="1" dirty="0"/>
              <a:t> </a:t>
            </a:r>
          </a:p>
          <a:p>
            <a:pPr algn="ctr"/>
            <a:r>
              <a:rPr lang="it-IT" sz="3200" i="1" dirty="0" err="1"/>
              <a:t>Mycosphaerella</a:t>
            </a:r>
            <a:r>
              <a:rPr lang="it-IT" sz="3200" i="1" dirty="0"/>
              <a:t> </a:t>
            </a:r>
            <a:r>
              <a:rPr lang="it-IT" sz="3200" i="1" dirty="0" err="1"/>
              <a:t>maculiformis</a:t>
            </a:r>
            <a:endParaRPr lang="it-IT" sz="3200" i="1" dirty="0"/>
          </a:p>
        </p:txBody>
      </p:sp>
      <p:pic>
        <p:nvPicPr>
          <p:cNvPr id="11266" name="Picture 2" descr="http://www.pluska.sk/thumb/images/gallery/zahradkar/casopis/rastlinny-lekar/poradna/o_02-12aa.jpg?w=180&amp;h=102&amp;ip=6"/>
          <p:cNvPicPr>
            <a:picLocks noChangeAspect="1" noChangeArrowheads="1"/>
          </p:cNvPicPr>
          <p:nvPr/>
        </p:nvPicPr>
        <p:blipFill>
          <a:blip r:embed="rId2" cstate="print"/>
          <a:srcRect/>
          <a:stretch>
            <a:fillRect/>
          </a:stretch>
        </p:blipFill>
        <p:spPr bwMode="auto">
          <a:xfrm>
            <a:off x="395536" y="2204864"/>
            <a:ext cx="4320476" cy="2448272"/>
          </a:xfrm>
          <a:prstGeom prst="rect">
            <a:avLst/>
          </a:prstGeom>
          <a:noFill/>
        </p:spPr>
      </p:pic>
      <p:sp>
        <p:nvSpPr>
          <p:cNvPr id="4" name="Rettangolo 3"/>
          <p:cNvSpPr/>
          <p:nvPr/>
        </p:nvSpPr>
        <p:spPr>
          <a:xfrm>
            <a:off x="4932040" y="2204864"/>
            <a:ext cx="3887416" cy="2308324"/>
          </a:xfrm>
          <a:prstGeom prst="rect">
            <a:avLst/>
          </a:prstGeom>
        </p:spPr>
        <p:txBody>
          <a:bodyPr wrap="square">
            <a:spAutoFit/>
          </a:bodyPr>
          <a:lstStyle/>
          <a:p>
            <a:r>
              <a:rPr lang="it-IT" dirty="0"/>
              <a:t>Si presenta con piccole macchie brunastre sulle foglie che possono portare a una defogliazione anticipata. </a:t>
            </a:r>
          </a:p>
          <a:p>
            <a:r>
              <a:rPr lang="it-IT" dirty="0"/>
              <a:t>Gli attacchi possono interessare anche germogli, piccioli fogliari e ricci in accrescimento, bloccandone la crescita.</a:t>
            </a:r>
          </a:p>
        </p:txBody>
      </p:sp>
      <p:sp>
        <p:nvSpPr>
          <p:cNvPr id="5" name="CasellaDiTesto 4"/>
          <p:cNvSpPr txBox="1"/>
          <p:nvPr/>
        </p:nvSpPr>
        <p:spPr>
          <a:xfrm>
            <a:off x="683568" y="5301208"/>
            <a:ext cx="7884146" cy="646331"/>
          </a:xfrm>
          <a:prstGeom prst="rect">
            <a:avLst/>
          </a:prstGeom>
          <a:noFill/>
        </p:spPr>
        <p:txBody>
          <a:bodyPr wrap="none" rtlCol="0">
            <a:spAutoFit/>
          </a:bodyPr>
          <a:lstStyle/>
          <a:p>
            <a:r>
              <a:rPr lang="it-IT" dirty="0"/>
              <a:t>CONTROLLO: Raccogliere le foglie e i ricci caduti e bruciarli, per diminuire il </a:t>
            </a:r>
          </a:p>
          <a:p>
            <a:r>
              <a:rPr lang="it-IT" dirty="0"/>
              <a:t>danno l’anno successivo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58816" y="4221088"/>
            <a:ext cx="4644008" cy="523220"/>
          </a:xfrm>
          <a:prstGeom prst="rect">
            <a:avLst/>
          </a:prstGeom>
          <a:noFill/>
        </p:spPr>
        <p:txBody>
          <a:bodyPr wrap="square" rtlCol="0">
            <a:spAutoFit/>
          </a:bodyPr>
          <a:lstStyle/>
          <a:p>
            <a:r>
              <a:rPr lang="it-IT" sz="2800" dirty="0"/>
              <a:t>Pianta con primi sintomi</a:t>
            </a:r>
          </a:p>
        </p:txBody>
      </p:sp>
      <p:sp>
        <p:nvSpPr>
          <p:cNvPr id="3" name="CasellaDiTesto 2">
            <a:extLst>
              <a:ext uri="{FF2B5EF4-FFF2-40B4-BE49-F238E27FC236}">
                <a16:creationId xmlns:a16="http://schemas.microsoft.com/office/drawing/2014/main" id="{29BB763F-13D4-0751-86C9-611A7F82D233}"/>
              </a:ext>
            </a:extLst>
          </p:cNvPr>
          <p:cNvSpPr txBox="1"/>
          <p:nvPr/>
        </p:nvSpPr>
        <p:spPr>
          <a:xfrm>
            <a:off x="4624123" y="607621"/>
            <a:ext cx="5221088" cy="707886"/>
          </a:xfrm>
          <a:prstGeom prst="rect">
            <a:avLst/>
          </a:prstGeom>
          <a:noFill/>
        </p:spPr>
        <p:txBody>
          <a:bodyPr wrap="square" rtlCol="0">
            <a:spAutoFit/>
          </a:bodyPr>
          <a:lstStyle/>
          <a:p>
            <a:r>
              <a:rPr lang="it-IT" sz="4000" dirty="0"/>
              <a:t>Mal dell’inchiostro</a:t>
            </a:r>
          </a:p>
        </p:txBody>
      </p:sp>
      <p:pic>
        <p:nvPicPr>
          <p:cNvPr id="6" name="Immagine 5">
            <a:extLst>
              <a:ext uri="{FF2B5EF4-FFF2-40B4-BE49-F238E27FC236}">
                <a16:creationId xmlns:a16="http://schemas.microsoft.com/office/drawing/2014/main" id="{102446DC-2CEC-7502-743C-80AC7348CE52}"/>
              </a:ext>
            </a:extLst>
          </p:cNvPr>
          <p:cNvPicPr>
            <a:picLocks noChangeAspect="1"/>
          </p:cNvPicPr>
          <p:nvPr/>
        </p:nvPicPr>
        <p:blipFill>
          <a:blip r:embed="rId2"/>
          <a:stretch>
            <a:fillRect/>
          </a:stretch>
        </p:blipFill>
        <p:spPr>
          <a:xfrm>
            <a:off x="-14848" y="-28281"/>
            <a:ext cx="4283968" cy="6958556"/>
          </a:xfrm>
          <a:prstGeom prst="rect">
            <a:avLst/>
          </a:prstGeom>
        </p:spPr>
      </p:pic>
      <p:sp>
        <p:nvSpPr>
          <p:cNvPr id="2" name="CasellaDiTesto 1">
            <a:extLst>
              <a:ext uri="{FF2B5EF4-FFF2-40B4-BE49-F238E27FC236}">
                <a16:creationId xmlns:a16="http://schemas.microsoft.com/office/drawing/2014/main" id="{CE443F90-D2E5-BFA7-2787-A31E347A50CC}"/>
              </a:ext>
            </a:extLst>
          </p:cNvPr>
          <p:cNvSpPr txBox="1"/>
          <p:nvPr/>
        </p:nvSpPr>
        <p:spPr>
          <a:xfrm>
            <a:off x="4590008" y="2060848"/>
            <a:ext cx="4392488"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it-IT" sz="2800" b="0" u="none" strike="noStrike" kern="1200" cap="none" spc="0" normalizeH="0" baseline="0" noProof="0" dirty="0">
                <a:ln>
                  <a:noFill/>
                </a:ln>
                <a:solidFill>
                  <a:prstClr val="white"/>
                </a:solidFill>
                <a:effectLst/>
                <a:uLnTx/>
                <a:uFillTx/>
                <a:latin typeface="Trebuchet MS" panose="020B0603020202020204"/>
                <a:ea typeface="+mn-ea"/>
                <a:cs typeface="+mn-cs"/>
              </a:rPr>
              <a:t>Agente causale: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2800" i="1" dirty="0">
              <a:solidFill>
                <a:prstClr val="white"/>
              </a:solidFill>
              <a:latin typeface="Trebuchet MS" panose="020B0603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it-IT" sz="2800" b="0" i="1" u="none" strike="noStrike" kern="1200" cap="none" spc="0" normalizeH="0" baseline="0" noProof="0" dirty="0" err="1">
                <a:ln>
                  <a:noFill/>
                </a:ln>
                <a:solidFill>
                  <a:prstClr val="white"/>
                </a:solidFill>
                <a:effectLst/>
                <a:uLnTx/>
                <a:uFillTx/>
                <a:latin typeface="Trebuchet MS" panose="020B0603020202020204"/>
                <a:ea typeface="+mn-ea"/>
                <a:cs typeface="+mn-cs"/>
              </a:rPr>
              <a:t>Phytophthora</a:t>
            </a:r>
            <a:r>
              <a:rPr kumimoji="0" lang="it-IT" sz="28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it-IT" sz="2800" b="0" i="1" u="none" strike="noStrike" kern="1200" cap="none" spc="0" normalizeH="0" baseline="0" noProof="0" dirty="0" err="1">
                <a:ln>
                  <a:noFill/>
                </a:ln>
                <a:solidFill>
                  <a:prstClr val="white"/>
                </a:solidFill>
                <a:effectLst/>
                <a:uLnTx/>
                <a:uFillTx/>
                <a:latin typeface="Trebuchet MS" panose="020B0603020202020204"/>
                <a:ea typeface="+mn-ea"/>
                <a:cs typeface="+mn-cs"/>
              </a:rPr>
              <a:t>cambivora</a:t>
            </a:r>
            <a:endParaRPr kumimoji="0" lang="it-IT" sz="28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2800" i="1" dirty="0">
                <a:solidFill>
                  <a:prstClr val="white"/>
                </a:solidFill>
                <a:latin typeface="Trebuchet MS" panose="020B0603020202020204"/>
              </a:rPr>
              <a:t>-</a:t>
            </a:r>
            <a:r>
              <a:rPr lang="it-IT" sz="2800" i="1" dirty="0" err="1">
                <a:solidFill>
                  <a:prstClr val="white"/>
                </a:solidFill>
                <a:latin typeface="Trebuchet MS" panose="020B0603020202020204"/>
              </a:rPr>
              <a:t>Phytophthora</a:t>
            </a:r>
            <a:r>
              <a:rPr lang="it-IT" sz="2800" i="1" dirty="0">
                <a:solidFill>
                  <a:prstClr val="white"/>
                </a:solidFill>
                <a:latin typeface="Trebuchet MS" panose="020B0603020202020204"/>
              </a:rPr>
              <a:t> cinnamomi</a:t>
            </a:r>
            <a:r>
              <a:rPr kumimoji="0" lang="it-IT" sz="2800" b="0" i="1" u="none" strike="noStrike" kern="1200" cap="none" spc="0" normalizeH="0" baseline="0" noProof="0" dirty="0">
                <a:ln>
                  <a:noFill/>
                </a:ln>
                <a:solidFill>
                  <a:prstClr val="white"/>
                </a:solidFill>
                <a:effectLst/>
                <a:uLnTx/>
                <a:uFillTx/>
                <a:latin typeface="Trebuchet MS" panose="020B0603020202020204"/>
                <a:ea typeface="+mn-ea"/>
                <a:cs typeface="+mn-cs"/>
              </a:rPr>
              <a:t> </a:t>
            </a:r>
            <a:endParaRPr kumimoji="0" lang="it-IT"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D2155D-825D-3D3D-B940-7E2C644813D7}"/>
              </a:ext>
            </a:extLst>
          </p:cNvPr>
          <p:cNvSpPr txBox="1"/>
          <p:nvPr/>
        </p:nvSpPr>
        <p:spPr>
          <a:xfrm>
            <a:off x="957908" y="1629777"/>
            <a:ext cx="7137920" cy="3416320"/>
          </a:xfrm>
          <a:prstGeom prst="rect">
            <a:avLst/>
          </a:prstGeom>
          <a:noFill/>
        </p:spPr>
        <p:txBody>
          <a:bodyPr wrap="square">
            <a:spAutoFit/>
          </a:bodyPr>
          <a:lstStyle/>
          <a:p>
            <a:r>
              <a:rPr lang="it-IT" dirty="0"/>
              <a:t>Ciò è dovuto al fatto che il castagno vegeta su climi rigidi e la P. cinnamomi non tollera tale tipo di temperatura e per questo, fino a qualche anno fa, era presente solo nella parte occidentale.</a:t>
            </a:r>
          </a:p>
          <a:p>
            <a:endParaRPr lang="it-IT" dirty="0"/>
          </a:p>
          <a:p>
            <a:r>
              <a:rPr lang="it-IT" dirty="0"/>
              <a:t> Tuttavia, con i cambiamenti climatici degli ultimi anni, la P. cinnamomi si sta spostando e sta invadendo l’areale della P. </a:t>
            </a:r>
            <a:r>
              <a:rPr lang="it-IT" dirty="0" err="1"/>
              <a:t>cambivora</a:t>
            </a:r>
            <a:r>
              <a:rPr lang="it-IT" dirty="0"/>
              <a:t>, giungendo anche nella nostra zona, quella dei Monti Cimini, dove riesce a svernare. I grossi problemi sul castagno sono causati proprio dalla suddetta patologia, che è molto più aggressiva rispetto alla </a:t>
            </a:r>
            <a:r>
              <a:rPr lang="it-IT" dirty="0" err="1"/>
              <a:t>Phytophthora</a:t>
            </a:r>
            <a:r>
              <a:rPr lang="it-IT" dirty="0"/>
              <a:t> </a:t>
            </a:r>
            <a:r>
              <a:rPr lang="it-IT" dirty="0" err="1"/>
              <a:t>cambivora</a:t>
            </a:r>
            <a:r>
              <a:rPr lang="it-IT" dirty="0"/>
              <a:t> e in futuro potrebbe arrecare gravi danni per i nostri castagneti. </a:t>
            </a:r>
          </a:p>
          <a:p>
            <a:endParaRPr lang="it-IT" dirty="0"/>
          </a:p>
        </p:txBody>
      </p:sp>
      <p:sp>
        <p:nvSpPr>
          <p:cNvPr id="4" name="CasellaDiTesto 3">
            <a:extLst>
              <a:ext uri="{FF2B5EF4-FFF2-40B4-BE49-F238E27FC236}">
                <a16:creationId xmlns:a16="http://schemas.microsoft.com/office/drawing/2014/main" id="{0B89F9F4-DA25-ED42-F6ED-95F63311BA4A}"/>
              </a:ext>
            </a:extLst>
          </p:cNvPr>
          <p:cNvSpPr txBox="1"/>
          <p:nvPr/>
        </p:nvSpPr>
        <p:spPr>
          <a:xfrm>
            <a:off x="1034480" y="327714"/>
            <a:ext cx="5616624" cy="923330"/>
          </a:xfrm>
          <a:prstGeom prst="rect">
            <a:avLst/>
          </a:prstGeom>
          <a:noFill/>
        </p:spPr>
        <p:txBody>
          <a:bodyPr wrap="square" rtlCol="0">
            <a:spAutoFit/>
          </a:bodyPr>
          <a:lstStyle/>
          <a:p>
            <a:r>
              <a:rPr lang="it-IT" i="1" dirty="0" err="1"/>
              <a:t>Phytophthora</a:t>
            </a:r>
            <a:r>
              <a:rPr lang="it-IT" i="1" dirty="0"/>
              <a:t> cinnamomi                   </a:t>
            </a:r>
            <a:r>
              <a:rPr lang="it-IT" dirty="0"/>
              <a:t>Zone occidentali</a:t>
            </a:r>
          </a:p>
          <a:p>
            <a:endParaRPr lang="it-IT" i="1" dirty="0"/>
          </a:p>
          <a:p>
            <a:r>
              <a:rPr lang="it-IT" i="1" dirty="0" err="1"/>
              <a:t>Phytophthora</a:t>
            </a:r>
            <a:r>
              <a:rPr lang="it-IT" i="1" dirty="0"/>
              <a:t> </a:t>
            </a:r>
            <a:r>
              <a:rPr lang="it-IT" i="1" dirty="0" err="1"/>
              <a:t>cambivora</a:t>
            </a:r>
            <a:r>
              <a:rPr lang="it-IT" i="1" dirty="0"/>
              <a:t>                     </a:t>
            </a:r>
            <a:r>
              <a:rPr lang="it-IT" dirty="0"/>
              <a:t>Zone orientali</a:t>
            </a:r>
            <a:endParaRPr lang="it-IT" i="1" dirty="0"/>
          </a:p>
        </p:txBody>
      </p:sp>
      <p:sp>
        <p:nvSpPr>
          <p:cNvPr id="8" name="Freccia a destra 7">
            <a:extLst>
              <a:ext uri="{FF2B5EF4-FFF2-40B4-BE49-F238E27FC236}">
                <a16:creationId xmlns:a16="http://schemas.microsoft.com/office/drawing/2014/main" id="{46DA303A-4A2A-39FB-7247-E200797989BE}"/>
              </a:ext>
            </a:extLst>
          </p:cNvPr>
          <p:cNvSpPr/>
          <p:nvPr/>
        </p:nvSpPr>
        <p:spPr>
          <a:xfrm>
            <a:off x="3878796" y="444761"/>
            <a:ext cx="64807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75AD2EF6-9BAD-E460-5EA7-42043F1A394B}"/>
              </a:ext>
            </a:extLst>
          </p:cNvPr>
          <p:cNvSpPr/>
          <p:nvPr/>
        </p:nvSpPr>
        <p:spPr>
          <a:xfrm>
            <a:off x="3878796" y="1020873"/>
            <a:ext cx="64807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7F71361-A8AD-C5D9-CB36-4ECF63131FE6}"/>
              </a:ext>
            </a:extLst>
          </p:cNvPr>
          <p:cNvSpPr txBox="1"/>
          <p:nvPr/>
        </p:nvSpPr>
        <p:spPr>
          <a:xfrm>
            <a:off x="1034480" y="5228223"/>
            <a:ext cx="6633864" cy="646331"/>
          </a:xfrm>
          <a:prstGeom prst="rect">
            <a:avLst/>
          </a:prstGeom>
          <a:noFill/>
          <a:ln>
            <a:solidFill>
              <a:srgbClr val="FFFF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venir Next LT Pro Light"/>
                <a:ea typeface="+mn-ea"/>
                <a:cs typeface="+mn-cs"/>
              </a:rPr>
              <a:t>Il migliore metodo di monitoraggio di questa malattia è basato sul controllo visivo della chioma.</a:t>
            </a:r>
          </a:p>
        </p:txBody>
      </p:sp>
    </p:spTree>
    <p:extLst>
      <p:ext uri="{BB962C8B-B14F-4D97-AF65-F5344CB8AC3E}">
        <p14:creationId xmlns:p14="http://schemas.microsoft.com/office/powerpoint/2010/main" val="70528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3002" t="29156" r="34976" b="33438"/>
          <a:stretch>
            <a:fillRect/>
          </a:stretch>
        </p:blipFill>
        <p:spPr bwMode="auto">
          <a:xfrm>
            <a:off x="899592" y="3861048"/>
            <a:ext cx="6650752" cy="2688602"/>
          </a:xfrm>
          <a:prstGeom prst="rect">
            <a:avLst/>
          </a:prstGeom>
          <a:noFill/>
          <a:ln w="9525">
            <a:noFill/>
            <a:miter lim="800000"/>
            <a:headEnd/>
            <a:tailEnd/>
          </a:ln>
        </p:spPr>
      </p:pic>
      <p:sp>
        <p:nvSpPr>
          <p:cNvPr id="5" name="CasellaDiTesto 4"/>
          <p:cNvSpPr txBox="1"/>
          <p:nvPr/>
        </p:nvSpPr>
        <p:spPr>
          <a:xfrm>
            <a:off x="131654" y="81015"/>
            <a:ext cx="6816610" cy="369332"/>
          </a:xfrm>
          <a:prstGeom prst="rect">
            <a:avLst/>
          </a:prstGeom>
          <a:noFill/>
        </p:spPr>
        <p:txBody>
          <a:bodyPr wrap="none" rtlCol="0">
            <a:spAutoFit/>
          </a:bodyPr>
          <a:lstStyle/>
          <a:p>
            <a:r>
              <a:rPr lang="it-IT" dirty="0"/>
              <a:t>DUE SPECIE, LA SECONDA ARRIVATA DALL’AMERICA QUALCHE ANNO FA</a:t>
            </a:r>
          </a:p>
        </p:txBody>
      </p:sp>
      <p:sp>
        <p:nvSpPr>
          <p:cNvPr id="7" name="CasellaDiTesto 6"/>
          <p:cNvSpPr txBox="1"/>
          <p:nvPr/>
        </p:nvSpPr>
        <p:spPr>
          <a:xfrm>
            <a:off x="1043608" y="1570922"/>
            <a:ext cx="1769652" cy="584775"/>
          </a:xfrm>
          <a:prstGeom prst="rect">
            <a:avLst/>
          </a:prstGeom>
          <a:noFill/>
        </p:spPr>
        <p:txBody>
          <a:bodyPr wrap="none" rtlCol="0">
            <a:spAutoFit/>
          </a:bodyPr>
          <a:lstStyle/>
          <a:p>
            <a:r>
              <a:rPr lang="it-IT" sz="3200" dirty="0"/>
              <a:t>SINTOMI:</a:t>
            </a:r>
          </a:p>
        </p:txBody>
      </p:sp>
      <p:sp>
        <p:nvSpPr>
          <p:cNvPr id="2" name="CasellaDiTesto 1">
            <a:extLst>
              <a:ext uri="{FF2B5EF4-FFF2-40B4-BE49-F238E27FC236}">
                <a16:creationId xmlns:a16="http://schemas.microsoft.com/office/drawing/2014/main" id="{7218BAA2-24CA-B61B-5AAE-560816EA8594}"/>
              </a:ext>
            </a:extLst>
          </p:cNvPr>
          <p:cNvSpPr txBox="1"/>
          <p:nvPr/>
        </p:nvSpPr>
        <p:spPr>
          <a:xfrm>
            <a:off x="4051836" y="764704"/>
            <a:ext cx="4120563" cy="2554545"/>
          </a:xfrm>
          <a:prstGeom prst="rect">
            <a:avLst/>
          </a:prstGeom>
          <a:noFill/>
        </p:spPr>
        <p:txBody>
          <a:bodyPr wrap="square" rtlCol="0">
            <a:spAutoFit/>
          </a:bodyPr>
          <a:lstStyle/>
          <a:p>
            <a:pPr marL="285750" indent="-285750">
              <a:buFont typeface="Arial" panose="020B0604020202020204" pitchFamily="34" charset="0"/>
              <a:buChar char="•"/>
            </a:pPr>
            <a:r>
              <a:rPr lang="it-IT" sz="2000" dirty="0"/>
              <a:t>Ingiallimento fogliare </a:t>
            </a:r>
          </a:p>
          <a:p>
            <a:pPr marL="285750" indent="-285750">
              <a:buFont typeface="Arial" panose="020B0604020202020204" pitchFamily="34" charset="0"/>
              <a:buChar char="•"/>
            </a:pPr>
            <a:r>
              <a:rPr lang="it-IT" sz="2000" dirty="0"/>
              <a:t>Diradamento della chioma</a:t>
            </a:r>
          </a:p>
          <a:p>
            <a:pPr marL="285750" indent="-285750">
              <a:buFont typeface="Arial" panose="020B0604020202020204" pitchFamily="34" charset="0"/>
              <a:buChar char="•"/>
            </a:pPr>
            <a:r>
              <a:rPr lang="it-IT" sz="2000" dirty="0" err="1"/>
              <a:t>Microfillia</a:t>
            </a:r>
            <a:endParaRPr lang="it-IT" sz="2000" dirty="0"/>
          </a:p>
          <a:p>
            <a:pPr marL="285750" indent="-285750">
              <a:buFont typeface="Arial" panose="020B0604020202020204" pitchFamily="34" charset="0"/>
              <a:buChar char="•"/>
            </a:pPr>
            <a:r>
              <a:rPr lang="it-IT" sz="2000" dirty="0"/>
              <a:t>Minore fruttificazione </a:t>
            </a:r>
          </a:p>
          <a:p>
            <a:pPr marL="285750" indent="-285750">
              <a:buFont typeface="Arial" panose="020B0604020202020204" pitchFamily="34" charset="0"/>
              <a:buChar char="•"/>
            </a:pPr>
            <a:r>
              <a:rPr lang="it-IT" sz="2000" dirty="0"/>
              <a:t>Filloptosi anticipata (anche 1 mese)</a:t>
            </a:r>
          </a:p>
          <a:p>
            <a:pPr marL="285750" indent="-285750">
              <a:buFont typeface="Arial" panose="020B0604020202020204" pitchFamily="34" charset="0"/>
              <a:buChar char="•"/>
            </a:pPr>
            <a:r>
              <a:rPr lang="it-IT" sz="2000" dirty="0"/>
              <a:t>Frutti rinsecchiti non cadono in inverno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6322" t="25219" r="37743" b="13751"/>
          <a:stretch>
            <a:fillRect/>
          </a:stretch>
        </p:blipFill>
        <p:spPr bwMode="auto">
          <a:xfrm>
            <a:off x="4888185" y="12328"/>
            <a:ext cx="4255815" cy="317904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1813" t="20469" r="35057" b="9641"/>
          <a:stretch>
            <a:fillRect/>
          </a:stretch>
        </p:blipFill>
        <p:spPr bwMode="auto">
          <a:xfrm>
            <a:off x="1" y="3191370"/>
            <a:ext cx="5004048" cy="3700910"/>
          </a:xfrm>
          <a:prstGeom prst="rect">
            <a:avLst/>
          </a:prstGeom>
          <a:noFill/>
          <a:ln w="9525">
            <a:noFill/>
            <a:miter lim="800000"/>
            <a:headEnd/>
            <a:tailEnd/>
          </a:ln>
        </p:spPr>
      </p:pic>
      <p:sp>
        <p:nvSpPr>
          <p:cNvPr id="6" name="CasellaDiTesto 5"/>
          <p:cNvSpPr txBox="1"/>
          <p:nvPr/>
        </p:nvSpPr>
        <p:spPr>
          <a:xfrm>
            <a:off x="1619672" y="1603100"/>
            <a:ext cx="1471300" cy="523220"/>
          </a:xfrm>
          <a:prstGeom prst="rect">
            <a:avLst/>
          </a:prstGeom>
          <a:noFill/>
        </p:spPr>
        <p:txBody>
          <a:bodyPr wrap="none" rtlCol="0">
            <a:spAutoFit/>
          </a:bodyPr>
          <a:lstStyle/>
          <a:p>
            <a:r>
              <a:rPr lang="it-IT" sz="2800"/>
              <a:t>SINTOMI</a:t>
            </a:r>
            <a:endParaRPr lang="it-IT"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665600" y="5301184"/>
            <a:ext cx="5508104" cy="646331"/>
          </a:xfrm>
          <a:prstGeom prst="rect">
            <a:avLst/>
          </a:prstGeom>
        </p:spPr>
        <p:txBody>
          <a:bodyPr wrap="square">
            <a:spAutoFit/>
          </a:bodyPr>
          <a:lstStyle/>
          <a:p>
            <a:pPr algn="ctr"/>
            <a:r>
              <a:rPr lang="it-IT" dirty="0">
                <a:latin typeface="Arial" pitchFamily="34" charset="0"/>
                <a:cs typeface="Arial" pitchFamily="34" charset="0"/>
              </a:rPr>
              <a:t>Diffusione dall’alto verso il basso con l’acqua nel suolo e di scorrimento dopo le piogge</a:t>
            </a:r>
          </a:p>
        </p:txBody>
      </p:sp>
      <p:sp>
        <p:nvSpPr>
          <p:cNvPr id="2" name="CasellaDiTesto 1">
            <a:extLst>
              <a:ext uri="{FF2B5EF4-FFF2-40B4-BE49-F238E27FC236}">
                <a16:creationId xmlns:a16="http://schemas.microsoft.com/office/drawing/2014/main" id="{B01098A9-7C3B-93D8-BF8C-F50783E7D2AF}"/>
              </a:ext>
            </a:extLst>
          </p:cNvPr>
          <p:cNvSpPr txBox="1"/>
          <p:nvPr/>
        </p:nvSpPr>
        <p:spPr>
          <a:xfrm>
            <a:off x="467544" y="69075"/>
            <a:ext cx="8424936" cy="1477328"/>
          </a:xfrm>
          <a:prstGeom prst="rect">
            <a:avLst/>
          </a:prstGeom>
          <a:noFill/>
        </p:spPr>
        <p:txBody>
          <a:bodyPr wrap="square" rtlCol="0">
            <a:spAutoFit/>
          </a:bodyPr>
          <a:lstStyle/>
          <a:p>
            <a:r>
              <a:rPr lang="it-IT" dirty="0"/>
              <a:t>L’organismo può vivere nel suolo</a:t>
            </a:r>
          </a:p>
          <a:p>
            <a:endParaRPr lang="it-IT" dirty="0"/>
          </a:p>
          <a:p>
            <a:r>
              <a:rPr lang="it-IT" dirty="0"/>
              <a:t>Penetrare attraverso ferite </a:t>
            </a:r>
          </a:p>
          <a:p>
            <a:endParaRPr lang="it-IT" dirty="0"/>
          </a:p>
          <a:p>
            <a:r>
              <a:rPr lang="it-IT" dirty="0"/>
              <a:t>Sviluppo ininterrotto durante l’anno; è bloccato solo dalle basse temperature</a:t>
            </a:r>
          </a:p>
        </p:txBody>
      </p:sp>
      <p:pic>
        <p:nvPicPr>
          <p:cNvPr id="4" name="Immagine 3">
            <a:extLst>
              <a:ext uri="{FF2B5EF4-FFF2-40B4-BE49-F238E27FC236}">
                <a16:creationId xmlns:a16="http://schemas.microsoft.com/office/drawing/2014/main" id="{134FF79D-223F-615A-6321-CCAAB2DB5824}"/>
              </a:ext>
            </a:extLst>
          </p:cNvPr>
          <p:cNvPicPr>
            <a:picLocks noChangeAspect="1"/>
          </p:cNvPicPr>
          <p:nvPr/>
        </p:nvPicPr>
        <p:blipFill>
          <a:blip r:embed="rId2"/>
          <a:stretch>
            <a:fillRect/>
          </a:stretch>
        </p:blipFill>
        <p:spPr>
          <a:xfrm>
            <a:off x="284270" y="1821098"/>
            <a:ext cx="3604566" cy="2698216"/>
          </a:xfrm>
          <a:prstGeom prst="rect">
            <a:avLst/>
          </a:prstGeom>
        </p:spPr>
      </p:pic>
      <p:pic>
        <p:nvPicPr>
          <p:cNvPr id="9" name="Immagine 8">
            <a:extLst>
              <a:ext uri="{FF2B5EF4-FFF2-40B4-BE49-F238E27FC236}">
                <a16:creationId xmlns:a16="http://schemas.microsoft.com/office/drawing/2014/main" id="{9187E720-39F9-B78C-1E6A-7E5A8A7A3774}"/>
              </a:ext>
            </a:extLst>
          </p:cNvPr>
          <p:cNvPicPr>
            <a:picLocks noChangeAspect="1"/>
          </p:cNvPicPr>
          <p:nvPr/>
        </p:nvPicPr>
        <p:blipFill>
          <a:blip r:embed="rId3"/>
          <a:stretch>
            <a:fillRect/>
          </a:stretch>
        </p:blipFill>
        <p:spPr>
          <a:xfrm>
            <a:off x="4427984" y="1821098"/>
            <a:ext cx="3856072" cy="2698216"/>
          </a:xfrm>
          <a:prstGeom prst="rect">
            <a:avLst/>
          </a:prstGeom>
        </p:spPr>
      </p:pic>
      <p:sp>
        <p:nvSpPr>
          <p:cNvPr id="10" name="CasellaDiTesto 9">
            <a:extLst>
              <a:ext uri="{FF2B5EF4-FFF2-40B4-BE49-F238E27FC236}">
                <a16:creationId xmlns:a16="http://schemas.microsoft.com/office/drawing/2014/main" id="{0BACA72B-1A66-02CD-E39A-018C23DBDEE3}"/>
              </a:ext>
            </a:extLst>
          </p:cNvPr>
          <p:cNvSpPr txBox="1"/>
          <p:nvPr/>
        </p:nvSpPr>
        <p:spPr>
          <a:xfrm>
            <a:off x="389028" y="4742688"/>
            <a:ext cx="2991586" cy="369332"/>
          </a:xfrm>
          <a:prstGeom prst="rect">
            <a:avLst/>
          </a:prstGeom>
          <a:noFill/>
        </p:spPr>
        <p:txBody>
          <a:bodyPr wrap="square" rtlCol="0">
            <a:spAutoFit/>
          </a:bodyPr>
          <a:lstStyle/>
          <a:p>
            <a:r>
              <a:rPr lang="it-IT" dirty="0"/>
              <a:t>Necessita di acqua libera</a:t>
            </a:r>
          </a:p>
        </p:txBody>
      </p:sp>
      <p:cxnSp>
        <p:nvCxnSpPr>
          <p:cNvPr id="12" name="Connettore 2 11">
            <a:extLst>
              <a:ext uri="{FF2B5EF4-FFF2-40B4-BE49-F238E27FC236}">
                <a16:creationId xmlns:a16="http://schemas.microsoft.com/office/drawing/2014/main" id="{FDE7CC02-2E47-008B-67F2-EBAE1169048D}"/>
              </a:ext>
            </a:extLst>
          </p:cNvPr>
          <p:cNvCxnSpPr>
            <a:cxnSpLocks/>
          </p:cNvCxnSpPr>
          <p:nvPr/>
        </p:nvCxnSpPr>
        <p:spPr>
          <a:xfrm>
            <a:off x="1832442" y="5229200"/>
            <a:ext cx="0" cy="459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E11ABC22-53D3-D6E4-CAAC-F33E93BC74B1}"/>
              </a:ext>
            </a:extLst>
          </p:cNvPr>
          <p:cNvSpPr txBox="1"/>
          <p:nvPr/>
        </p:nvSpPr>
        <p:spPr>
          <a:xfrm>
            <a:off x="624681" y="5661411"/>
            <a:ext cx="2520280" cy="923330"/>
          </a:xfrm>
          <a:prstGeom prst="rect">
            <a:avLst/>
          </a:prstGeom>
          <a:noFill/>
        </p:spPr>
        <p:txBody>
          <a:bodyPr wrap="square" rtlCol="0">
            <a:spAutoFit/>
          </a:bodyPr>
          <a:lstStyle/>
          <a:p>
            <a:r>
              <a:rPr lang="it-IT" dirty="0"/>
              <a:t>Diffusione e infezione prevalentemente in primavera e autunno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1895" t="20297" r="34422" b="9813"/>
          <a:stretch>
            <a:fillRect/>
          </a:stretch>
        </p:blipFill>
        <p:spPr bwMode="auto">
          <a:xfrm>
            <a:off x="859024" y="980728"/>
            <a:ext cx="7673416" cy="56166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CDC51EF-3F63-3EB1-3724-7893A7FA26FA}"/>
              </a:ext>
            </a:extLst>
          </p:cNvPr>
          <p:cNvSpPr txBox="1"/>
          <p:nvPr/>
        </p:nvSpPr>
        <p:spPr>
          <a:xfrm>
            <a:off x="2843808" y="764704"/>
            <a:ext cx="2664296" cy="523220"/>
          </a:xfrm>
          <a:prstGeom prst="rect">
            <a:avLst/>
          </a:prstGeom>
          <a:noFill/>
        </p:spPr>
        <p:txBody>
          <a:bodyPr wrap="square" rtlCol="0">
            <a:spAutoFit/>
          </a:bodyPr>
          <a:lstStyle/>
          <a:p>
            <a:r>
              <a:rPr lang="it-IT" sz="2800" dirty="0"/>
              <a:t>Nuovi impianti </a:t>
            </a:r>
          </a:p>
        </p:txBody>
      </p:sp>
      <p:sp>
        <p:nvSpPr>
          <p:cNvPr id="3" name="CasellaDiTesto 2">
            <a:extLst>
              <a:ext uri="{FF2B5EF4-FFF2-40B4-BE49-F238E27FC236}">
                <a16:creationId xmlns:a16="http://schemas.microsoft.com/office/drawing/2014/main" id="{FA804B46-BCF8-E002-9859-996862EB6401}"/>
              </a:ext>
            </a:extLst>
          </p:cNvPr>
          <p:cNvSpPr txBox="1"/>
          <p:nvPr/>
        </p:nvSpPr>
        <p:spPr>
          <a:xfrm>
            <a:off x="683568" y="1772816"/>
            <a:ext cx="8280920" cy="4093428"/>
          </a:xfrm>
          <a:prstGeom prst="rect">
            <a:avLst/>
          </a:prstGeom>
          <a:noFill/>
        </p:spPr>
        <p:txBody>
          <a:bodyPr wrap="square" rtlCol="0">
            <a:spAutoFit/>
          </a:bodyPr>
          <a:lstStyle/>
          <a:p>
            <a:r>
              <a:rPr lang="it-IT" sz="2000" dirty="0"/>
              <a:t>Utilizzare materiale certificato dal punto di vista fitosanitario </a:t>
            </a:r>
          </a:p>
          <a:p>
            <a:endParaRPr lang="it-IT" sz="2000" dirty="0"/>
          </a:p>
          <a:p>
            <a:r>
              <a:rPr lang="it-IT" sz="2000" dirty="0"/>
              <a:t>Evitare impianti su suoli compatti, asfittici, tendenzialmente calcarei</a:t>
            </a:r>
          </a:p>
          <a:p>
            <a:endParaRPr lang="it-IT" sz="2000" dirty="0"/>
          </a:p>
          <a:p>
            <a:r>
              <a:rPr lang="it-IT" sz="2000" dirty="0"/>
              <a:t>Nella messa a dimora, curare il drenaggio e l’aerazione delle buche, collocando le piantine ad una profondità non eccessiva</a:t>
            </a:r>
          </a:p>
          <a:p>
            <a:endParaRPr lang="it-IT" sz="2000" dirty="0"/>
          </a:p>
          <a:p>
            <a:r>
              <a:rPr lang="it-IT" sz="2000" dirty="0"/>
              <a:t>Tutte le tecniche che migliorano la vigoria favoriscono una maggiore reattività delle infezioni. Tra queste una attenzione particolare va rivolta alle potature, che fin dai primi anni dovrebbero limitarsi alla formazione ed ai mantenimenti della chioma. Sono da evitare tagli energici nel periodo estivo autunnale, che mortificherebbero il buono stato fisiologico della chioma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4624"/>
            <a:ext cx="8784976" cy="523220"/>
          </a:xfrm>
          <a:prstGeom prst="rect">
            <a:avLst/>
          </a:prstGeom>
        </p:spPr>
        <p:txBody>
          <a:bodyPr wrap="square">
            <a:spAutoFit/>
          </a:bodyPr>
          <a:lstStyle/>
          <a:p>
            <a:pPr algn="ctr"/>
            <a:r>
              <a:rPr lang="it-IT" sz="2800" b="1" dirty="0"/>
              <a:t>Cancro della corteccia (</a:t>
            </a:r>
            <a:r>
              <a:rPr lang="it-IT" sz="2800" b="1" dirty="0" err="1"/>
              <a:t>C</a:t>
            </a:r>
            <a:r>
              <a:rPr lang="it-IT" sz="2800" b="1" i="1" dirty="0" err="1"/>
              <a:t>ryphonectria</a:t>
            </a:r>
            <a:r>
              <a:rPr lang="it-IT" sz="2800" b="1" i="1" dirty="0"/>
              <a:t> </a:t>
            </a:r>
            <a:r>
              <a:rPr lang="it-IT" sz="2800" b="1" i="1" dirty="0" err="1"/>
              <a:t>parasitica</a:t>
            </a:r>
            <a:r>
              <a:rPr lang="it-IT" sz="2800" b="1" i="1" dirty="0"/>
              <a:t>)</a:t>
            </a:r>
            <a:endParaRPr lang="it-IT" sz="2800" i="1" dirty="0"/>
          </a:p>
        </p:txBody>
      </p:sp>
      <p:pic>
        <p:nvPicPr>
          <p:cNvPr id="9218" name="Picture 2"/>
          <p:cNvPicPr>
            <a:picLocks noChangeAspect="1" noChangeArrowheads="1"/>
          </p:cNvPicPr>
          <p:nvPr/>
        </p:nvPicPr>
        <p:blipFill>
          <a:blip r:embed="rId2" cstate="print"/>
          <a:srcRect l="13002" t="20297" r="36082" b="13751"/>
          <a:stretch>
            <a:fillRect/>
          </a:stretch>
        </p:blipFill>
        <p:spPr bwMode="auto">
          <a:xfrm>
            <a:off x="0" y="821246"/>
            <a:ext cx="4746080" cy="3456384"/>
          </a:xfrm>
          <a:prstGeom prst="rect">
            <a:avLst/>
          </a:prstGeom>
          <a:noFill/>
          <a:ln w="9525">
            <a:noFill/>
            <a:miter lim="800000"/>
            <a:headEnd/>
            <a:tailEnd/>
          </a:ln>
        </p:spPr>
      </p:pic>
      <p:sp>
        <p:nvSpPr>
          <p:cNvPr id="4" name="Rettangolo 3"/>
          <p:cNvSpPr/>
          <p:nvPr/>
        </p:nvSpPr>
        <p:spPr>
          <a:xfrm>
            <a:off x="163840" y="4531033"/>
            <a:ext cx="4572000" cy="2031325"/>
          </a:xfrm>
          <a:prstGeom prst="rect">
            <a:avLst/>
          </a:prstGeom>
        </p:spPr>
        <p:txBody>
          <a:bodyPr>
            <a:spAutoFit/>
          </a:bodyPr>
          <a:lstStyle/>
          <a:p>
            <a:r>
              <a:rPr lang="it-IT" b="1" dirty="0"/>
              <a:t>Ecologia e epidemiologia</a:t>
            </a:r>
          </a:p>
          <a:p>
            <a:endParaRPr lang="it-IT" b="1" dirty="0"/>
          </a:p>
          <a:p>
            <a:pPr>
              <a:buFont typeface="Arial" pitchFamily="34" charset="0"/>
              <a:buChar char="•"/>
            </a:pPr>
            <a:r>
              <a:rPr lang="it-IT" dirty="0"/>
              <a:t>patogeno da ferita</a:t>
            </a:r>
          </a:p>
          <a:p>
            <a:pPr>
              <a:buFont typeface="Arial" pitchFamily="34" charset="0"/>
              <a:buChar char="•"/>
            </a:pPr>
            <a:r>
              <a:rPr lang="it-IT" dirty="0"/>
              <a:t>diffusione delle </a:t>
            </a:r>
            <a:r>
              <a:rPr lang="it-IT" dirty="0" err="1"/>
              <a:t>ascospore</a:t>
            </a:r>
            <a:r>
              <a:rPr lang="it-IT" dirty="0"/>
              <a:t> per mezzo delle correnti aeree</a:t>
            </a:r>
          </a:p>
          <a:p>
            <a:pPr>
              <a:buFont typeface="Arial" pitchFamily="34" charset="0"/>
              <a:buChar char="•"/>
            </a:pPr>
            <a:r>
              <a:rPr lang="it-IT" dirty="0"/>
              <a:t>diffusione dei conidi favorita da vento e animali</a:t>
            </a:r>
          </a:p>
        </p:txBody>
      </p:sp>
      <p:pic>
        <p:nvPicPr>
          <p:cNvPr id="9219" name="Picture 3"/>
          <p:cNvPicPr>
            <a:picLocks noChangeAspect="1" noChangeArrowheads="1"/>
          </p:cNvPicPr>
          <p:nvPr/>
        </p:nvPicPr>
        <p:blipFill>
          <a:blip r:embed="rId3" cstate="print"/>
          <a:srcRect l="19561" t="23422" r="40592" b="17516"/>
          <a:stretch>
            <a:fillRect/>
          </a:stretch>
        </p:blipFill>
        <p:spPr bwMode="auto">
          <a:xfrm>
            <a:off x="4735840" y="3139315"/>
            <a:ext cx="4420712" cy="372698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4234F3A2-FDC7-4C00-84CA-644060AD702E}" vid="{9960C28F-83E1-4F9B-82E9-0BBCBB5870A3}"/>
    </a:ext>
  </a:extLst>
</a:theme>
</file>

<file path=docProps/app.xml><?xml version="1.0" encoding="utf-8"?>
<Properties xmlns="http://schemas.openxmlformats.org/officeDocument/2006/extended-properties" xmlns:vt="http://schemas.openxmlformats.org/officeDocument/2006/docPropsVTypes">
  <Template/>
  <TotalTime>148</TotalTime>
  <Words>838</Words>
  <Application>Microsoft Office PowerPoint</Application>
  <PresentationFormat>Presentazione su schermo (4:3)</PresentationFormat>
  <Paragraphs>86</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Meiryo</vt:lpstr>
      <vt:lpstr>Arial</vt:lpstr>
      <vt:lpstr>Avenir Next LT Pro</vt:lpstr>
      <vt:lpstr>Avenir Next LT Pro Light</vt:lpstr>
      <vt:lpstr>Hobo Std</vt:lpstr>
      <vt:lpstr>Sitka Subheading</vt:lpstr>
      <vt:lpstr>Trebuchet MS</vt:lpstr>
      <vt:lpstr>PebbleVTI</vt:lpstr>
      <vt:lpstr>LE MALATTIE DEL CASTAGNO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Dafne Unitus</cp:lastModifiedBy>
  <cp:revision>52</cp:revision>
  <dcterms:created xsi:type="dcterms:W3CDTF">2020-04-21T08:52:39Z</dcterms:created>
  <dcterms:modified xsi:type="dcterms:W3CDTF">2024-01-24T13:10:15Z</dcterms:modified>
</cp:coreProperties>
</file>